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8" r:id="rId2"/>
    <p:sldId id="260" r:id="rId3"/>
    <p:sldId id="262" r:id="rId4"/>
    <p:sldId id="281" r:id="rId5"/>
    <p:sldId id="282" r:id="rId6"/>
    <p:sldId id="269" r:id="rId7"/>
    <p:sldId id="271" r:id="rId8"/>
    <p:sldId id="284" r:id="rId9"/>
    <p:sldId id="274" r:id="rId10"/>
    <p:sldId id="276" r:id="rId11"/>
    <p:sldId id="289" r:id="rId12"/>
    <p:sldId id="27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2" d="100"/>
          <a:sy n="62" d="100"/>
        </p:scale>
        <p:origin x="-475" y="-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556DA-9C32-4A62-A7BD-62E9A7BB3FB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7BDA5-6DD9-48FA-AADF-54F1208CB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69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dd75e4c70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dd75e4c70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4922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815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6356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42970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79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50933" y="2268951"/>
            <a:ext cx="5187600" cy="22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50933" y="4728833"/>
            <a:ext cx="5187600" cy="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3" name="Google Shape;13;p2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14" name="Google Shape;14;p2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8" name="Google Shape;18;p2"/>
          <p:cNvGrpSpPr/>
          <p:nvPr/>
        </p:nvGrpSpPr>
        <p:grpSpPr>
          <a:xfrm rot="10800000" flipH="1">
            <a:off x="5545600" y="6052133"/>
            <a:ext cx="1100785" cy="125332"/>
            <a:chOff x="5718423" y="809024"/>
            <a:chExt cx="830071" cy="94500"/>
          </a:xfrm>
        </p:grpSpPr>
        <p:sp>
          <p:nvSpPr>
            <p:cNvPr id="19" name="Google Shape;19;p2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3" name="Google Shape;23;p2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24" name="Google Shape;24;p2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005748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2"/>
          </p:nvPr>
        </p:nvSpPr>
        <p:spPr>
          <a:xfrm>
            <a:off x="2879751" y="3357267"/>
            <a:ext cx="3074000" cy="3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1"/>
          </p:nvPr>
        </p:nvSpPr>
        <p:spPr>
          <a:xfrm>
            <a:off x="2879756" y="3745864"/>
            <a:ext cx="2488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/>
          </p:nvPr>
        </p:nvSpPr>
        <p:spPr>
          <a:xfrm>
            <a:off x="7690211" y="1973623"/>
            <a:ext cx="3074000" cy="33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4"/>
          </p:nvPr>
        </p:nvSpPr>
        <p:spPr>
          <a:xfrm>
            <a:off x="7690215" y="2349256"/>
            <a:ext cx="2488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5"/>
          </p:nvPr>
        </p:nvSpPr>
        <p:spPr>
          <a:xfrm>
            <a:off x="2879751" y="4740911"/>
            <a:ext cx="3074000" cy="3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6"/>
          </p:nvPr>
        </p:nvSpPr>
        <p:spPr>
          <a:xfrm>
            <a:off x="2879756" y="5142472"/>
            <a:ext cx="2488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title" idx="7"/>
          </p:nvPr>
        </p:nvSpPr>
        <p:spPr>
          <a:xfrm>
            <a:off x="2879751" y="1973623"/>
            <a:ext cx="3074000" cy="33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8"/>
          </p:nvPr>
        </p:nvSpPr>
        <p:spPr>
          <a:xfrm>
            <a:off x="2879749" y="2349256"/>
            <a:ext cx="2488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title" idx="9"/>
          </p:nvPr>
        </p:nvSpPr>
        <p:spPr>
          <a:xfrm>
            <a:off x="7690215" y="3357267"/>
            <a:ext cx="3074000" cy="3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3"/>
          </p:nvPr>
        </p:nvSpPr>
        <p:spPr>
          <a:xfrm>
            <a:off x="7690216" y="3745864"/>
            <a:ext cx="2488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4"/>
          </p:nvPr>
        </p:nvSpPr>
        <p:spPr>
          <a:xfrm>
            <a:off x="7690216" y="4740911"/>
            <a:ext cx="3074000" cy="3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5"/>
          </p:nvPr>
        </p:nvSpPr>
        <p:spPr>
          <a:xfrm>
            <a:off x="7690216" y="5142472"/>
            <a:ext cx="2488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 idx="16" hasCustomPrompt="1"/>
          </p:nvPr>
        </p:nvSpPr>
        <p:spPr>
          <a:xfrm>
            <a:off x="1427767" y="4740911"/>
            <a:ext cx="1164400" cy="3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17" hasCustomPrompt="1"/>
          </p:nvPr>
        </p:nvSpPr>
        <p:spPr>
          <a:xfrm>
            <a:off x="6239784" y="4740911"/>
            <a:ext cx="1164400" cy="3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174" name="Google Shape;174;p13"/>
          <p:cNvSpPr txBox="1">
            <a:spLocks noGrp="1"/>
          </p:cNvSpPr>
          <p:nvPr>
            <p:ph type="title" idx="18" hasCustomPrompt="1"/>
          </p:nvPr>
        </p:nvSpPr>
        <p:spPr>
          <a:xfrm>
            <a:off x="6239784" y="3357267"/>
            <a:ext cx="1164400" cy="3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19" hasCustomPrompt="1"/>
          </p:nvPr>
        </p:nvSpPr>
        <p:spPr>
          <a:xfrm>
            <a:off x="6239767" y="1973623"/>
            <a:ext cx="1164400" cy="33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20" hasCustomPrompt="1"/>
          </p:nvPr>
        </p:nvSpPr>
        <p:spPr>
          <a:xfrm>
            <a:off x="1427784" y="3357267"/>
            <a:ext cx="1164400" cy="3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21" hasCustomPrompt="1"/>
          </p:nvPr>
        </p:nvSpPr>
        <p:spPr>
          <a:xfrm>
            <a:off x="1427784" y="1973623"/>
            <a:ext cx="1164400" cy="33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79" name="Google Shape;179;p13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180" name="Google Shape;180;p13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83" name="Google Shape;183;p13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184" name="Google Shape;184;p1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88" name="Google Shape;188;p13"/>
          <p:cNvGrpSpPr/>
          <p:nvPr/>
        </p:nvGrpSpPr>
        <p:grpSpPr>
          <a:xfrm rot="-5400000" flipH="1">
            <a:off x="174856" y="5501733"/>
            <a:ext cx="1100785" cy="125332"/>
            <a:chOff x="5718423" y="809024"/>
            <a:chExt cx="830071" cy="94500"/>
          </a:xfrm>
        </p:grpSpPr>
        <p:sp>
          <p:nvSpPr>
            <p:cNvPr id="189" name="Google Shape;189;p1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09043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5" name="Google Shape;195;p14"/>
          <p:cNvSpPr txBox="1">
            <a:spLocks noGrp="1"/>
          </p:cNvSpPr>
          <p:nvPr>
            <p:ph type="title"/>
          </p:nvPr>
        </p:nvSpPr>
        <p:spPr>
          <a:xfrm>
            <a:off x="960000" y="2104467"/>
            <a:ext cx="4433200" cy="15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subTitle" idx="1"/>
          </p:nvPr>
        </p:nvSpPr>
        <p:spPr>
          <a:xfrm>
            <a:off x="960000" y="3621267"/>
            <a:ext cx="4122000" cy="10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4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98" name="Google Shape;198;p14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199" name="Google Shape;199;p14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02" name="Google Shape;202;p14"/>
          <p:cNvGrpSpPr/>
          <p:nvPr/>
        </p:nvGrpSpPr>
        <p:grpSpPr>
          <a:xfrm rot="-5400000" flipH="1">
            <a:off x="174856" y="5501733"/>
            <a:ext cx="1100785" cy="125332"/>
            <a:chOff x="5718423" y="809024"/>
            <a:chExt cx="830071" cy="94500"/>
          </a:xfrm>
        </p:grpSpPr>
        <p:sp>
          <p:nvSpPr>
            <p:cNvPr id="203" name="Google Shape;203;p14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025498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9" name="Google Shape;209;p15"/>
          <p:cNvSpPr txBox="1">
            <a:spLocks noGrp="1"/>
          </p:cNvSpPr>
          <p:nvPr>
            <p:ph type="title"/>
          </p:nvPr>
        </p:nvSpPr>
        <p:spPr>
          <a:xfrm>
            <a:off x="7036660" y="4594627"/>
            <a:ext cx="3992800" cy="338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subTitle" idx="1"/>
          </p:nvPr>
        </p:nvSpPr>
        <p:spPr>
          <a:xfrm>
            <a:off x="2444593" y="2426117"/>
            <a:ext cx="7336000" cy="1971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grpSp>
        <p:nvGrpSpPr>
          <p:cNvPr id="211" name="Google Shape;211;p15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212" name="Google Shape;212;p15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16" name="Google Shape;216;p15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7" name="Google Shape;217;p15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218" name="Google Shape;218;p1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1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0183049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6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3" name="Google Shape;223;p16"/>
          <p:cNvSpPr txBox="1">
            <a:spLocks noGrp="1"/>
          </p:cNvSpPr>
          <p:nvPr>
            <p:ph type="title"/>
          </p:nvPr>
        </p:nvSpPr>
        <p:spPr>
          <a:xfrm>
            <a:off x="5825200" y="2524400"/>
            <a:ext cx="5405200" cy="1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24" name="Google Shape;224;p16"/>
          <p:cNvSpPr txBox="1">
            <a:spLocks noGrp="1"/>
          </p:cNvSpPr>
          <p:nvPr>
            <p:ph type="title" idx="2" hasCustomPrompt="1"/>
          </p:nvPr>
        </p:nvSpPr>
        <p:spPr>
          <a:xfrm>
            <a:off x="9260400" y="1468967"/>
            <a:ext cx="1970000" cy="6484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25" name="Google Shape;225;p16"/>
          <p:cNvSpPr txBox="1">
            <a:spLocks noGrp="1"/>
          </p:cNvSpPr>
          <p:nvPr>
            <p:ph type="subTitle" idx="1"/>
          </p:nvPr>
        </p:nvSpPr>
        <p:spPr>
          <a:xfrm>
            <a:off x="5825200" y="4589297"/>
            <a:ext cx="5405200" cy="4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6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27" name="Google Shape;227;p16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228" name="Google Shape;228;p16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1" name="Google Shape;231;p16"/>
          <p:cNvSpPr/>
          <p:nvPr/>
        </p:nvSpPr>
        <p:spPr>
          <a:xfrm flipH="1">
            <a:off x="10469180" y="5920000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32" name="Google Shape;232;p16"/>
          <p:cNvGrpSpPr/>
          <p:nvPr/>
        </p:nvGrpSpPr>
        <p:grpSpPr>
          <a:xfrm rot="10800000">
            <a:off x="10974018" y="5954733"/>
            <a:ext cx="572429" cy="125332"/>
            <a:chOff x="5795037" y="809024"/>
            <a:chExt cx="431653" cy="94500"/>
          </a:xfrm>
        </p:grpSpPr>
        <p:sp>
          <p:nvSpPr>
            <p:cNvPr id="233" name="Google Shape;233;p16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5090326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7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8" name="Google Shape;238;p17"/>
          <p:cNvSpPr txBox="1">
            <a:spLocks noGrp="1"/>
          </p:cNvSpPr>
          <p:nvPr>
            <p:ph type="title"/>
          </p:nvPr>
        </p:nvSpPr>
        <p:spPr>
          <a:xfrm>
            <a:off x="960000" y="1941217"/>
            <a:ext cx="48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subTitle" idx="1"/>
          </p:nvPr>
        </p:nvSpPr>
        <p:spPr>
          <a:xfrm>
            <a:off x="960000" y="4137367"/>
            <a:ext cx="4277600" cy="8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7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41" name="Google Shape;241;p17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242" name="Google Shape;242;p17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45" name="Google Shape;245;p17"/>
          <p:cNvGrpSpPr/>
          <p:nvPr/>
        </p:nvGrpSpPr>
        <p:grpSpPr>
          <a:xfrm flipH="1">
            <a:off x="8370133" y="6052133"/>
            <a:ext cx="1100785" cy="125332"/>
            <a:chOff x="5718423" y="809024"/>
            <a:chExt cx="830071" cy="94500"/>
          </a:xfrm>
        </p:grpSpPr>
        <p:sp>
          <p:nvSpPr>
            <p:cNvPr id="246" name="Google Shape;246;p17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268432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18"/>
          <p:cNvSpPr txBox="1">
            <a:spLocks noGrp="1"/>
          </p:cNvSpPr>
          <p:nvPr>
            <p:ph type="title"/>
          </p:nvPr>
        </p:nvSpPr>
        <p:spPr>
          <a:xfrm>
            <a:off x="6926400" y="2189800"/>
            <a:ext cx="43040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8"/>
          <p:cNvSpPr txBox="1">
            <a:spLocks noGrp="1"/>
          </p:cNvSpPr>
          <p:nvPr>
            <p:ph type="subTitle" idx="1"/>
          </p:nvPr>
        </p:nvSpPr>
        <p:spPr>
          <a:xfrm>
            <a:off x="6926533" y="2953400"/>
            <a:ext cx="4304000" cy="144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18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55" name="Google Shape;255;p18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256" name="Google Shape;256;p18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59" name="Google Shape;259;p18"/>
          <p:cNvGrpSpPr/>
          <p:nvPr/>
        </p:nvGrpSpPr>
        <p:grpSpPr>
          <a:xfrm flipH="1">
            <a:off x="10129600" y="6052133"/>
            <a:ext cx="1100785" cy="125332"/>
            <a:chOff x="5718423" y="809024"/>
            <a:chExt cx="830071" cy="94500"/>
          </a:xfrm>
        </p:grpSpPr>
        <p:sp>
          <p:nvSpPr>
            <p:cNvPr id="260" name="Google Shape;260;p18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61728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9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6" name="Google Shape;266;p19"/>
          <p:cNvSpPr txBox="1">
            <a:spLocks noGrp="1"/>
          </p:cNvSpPr>
          <p:nvPr>
            <p:ph type="title"/>
          </p:nvPr>
        </p:nvSpPr>
        <p:spPr>
          <a:xfrm>
            <a:off x="6926400" y="2079633"/>
            <a:ext cx="4304000" cy="14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subTitle" idx="1"/>
          </p:nvPr>
        </p:nvSpPr>
        <p:spPr>
          <a:xfrm>
            <a:off x="6926600" y="3558800"/>
            <a:ext cx="4304000" cy="1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69" name="Google Shape;269;p19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270" name="Google Shape;270;p1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73" name="Google Shape;273;p19"/>
          <p:cNvSpPr/>
          <p:nvPr/>
        </p:nvSpPr>
        <p:spPr>
          <a:xfrm flipH="1">
            <a:off x="10469180" y="5920000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74" name="Google Shape;274;p19"/>
          <p:cNvGrpSpPr/>
          <p:nvPr/>
        </p:nvGrpSpPr>
        <p:grpSpPr>
          <a:xfrm rot="10800000">
            <a:off x="10974018" y="5954733"/>
            <a:ext cx="572429" cy="125332"/>
            <a:chOff x="5795037" y="809024"/>
            <a:chExt cx="431653" cy="94500"/>
          </a:xfrm>
        </p:grpSpPr>
        <p:sp>
          <p:nvSpPr>
            <p:cNvPr id="275" name="Google Shape;275;p1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696556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0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0" name="Google Shape;280;p20"/>
          <p:cNvSpPr txBox="1">
            <a:spLocks noGrp="1"/>
          </p:cNvSpPr>
          <p:nvPr>
            <p:ph type="title"/>
          </p:nvPr>
        </p:nvSpPr>
        <p:spPr>
          <a:xfrm>
            <a:off x="960000" y="2189800"/>
            <a:ext cx="430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subTitle" idx="1"/>
          </p:nvPr>
        </p:nvSpPr>
        <p:spPr>
          <a:xfrm>
            <a:off x="960000" y="2953400"/>
            <a:ext cx="4304000" cy="1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0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83" name="Google Shape;283;p20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284" name="Google Shape;284;p20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20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7" name="Google Shape;287;p20"/>
          <p:cNvGrpSpPr/>
          <p:nvPr/>
        </p:nvGrpSpPr>
        <p:grpSpPr>
          <a:xfrm flipH="1">
            <a:off x="960016" y="6052133"/>
            <a:ext cx="1100785" cy="125332"/>
            <a:chOff x="5718423" y="809024"/>
            <a:chExt cx="830071" cy="94500"/>
          </a:xfrm>
        </p:grpSpPr>
        <p:sp>
          <p:nvSpPr>
            <p:cNvPr id="288" name="Google Shape;288;p20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20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20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20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360355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1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4" name="Google Shape;294;p21"/>
          <p:cNvSpPr txBox="1">
            <a:spLocks noGrp="1"/>
          </p:cNvSpPr>
          <p:nvPr>
            <p:ph type="subTitle" idx="1"/>
          </p:nvPr>
        </p:nvSpPr>
        <p:spPr>
          <a:xfrm>
            <a:off x="8320403" y="4279233"/>
            <a:ext cx="28296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accent6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95" name="Google Shape;295;p21"/>
          <p:cNvSpPr txBox="1">
            <a:spLocks noGrp="1"/>
          </p:cNvSpPr>
          <p:nvPr>
            <p:ph type="subTitle" idx="2"/>
          </p:nvPr>
        </p:nvSpPr>
        <p:spPr>
          <a:xfrm>
            <a:off x="1032919" y="4279233"/>
            <a:ext cx="28296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accent6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96" name="Google Shape;296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rgbClr val="F1F0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1"/>
          <p:cNvSpPr txBox="1">
            <a:spLocks noGrp="1"/>
          </p:cNvSpPr>
          <p:nvPr>
            <p:ph type="title" idx="3"/>
          </p:nvPr>
        </p:nvSpPr>
        <p:spPr>
          <a:xfrm>
            <a:off x="1360867" y="3875800"/>
            <a:ext cx="2216000" cy="2620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title" idx="4"/>
          </p:nvPr>
        </p:nvSpPr>
        <p:spPr>
          <a:xfrm>
            <a:off x="8627201" y="3875800"/>
            <a:ext cx="2216000" cy="2620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1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00" name="Google Shape;300;p21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301" name="Google Shape;301;p21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" name="Google Shape;303;p21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04" name="Google Shape;304;p21"/>
          <p:cNvGrpSpPr/>
          <p:nvPr/>
        </p:nvGrpSpPr>
        <p:grpSpPr>
          <a:xfrm flipH="1">
            <a:off x="5555166" y="6048193"/>
            <a:ext cx="1100785" cy="125332"/>
            <a:chOff x="5718423" y="809024"/>
            <a:chExt cx="830071" cy="94500"/>
          </a:xfrm>
        </p:grpSpPr>
        <p:sp>
          <p:nvSpPr>
            <p:cNvPr id="305" name="Google Shape;305;p2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026371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2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1" name="Google Shape;311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2"/>
          <p:cNvSpPr txBox="1">
            <a:spLocks noGrp="1"/>
          </p:cNvSpPr>
          <p:nvPr>
            <p:ph type="body" idx="1"/>
          </p:nvPr>
        </p:nvSpPr>
        <p:spPr>
          <a:xfrm>
            <a:off x="960000" y="1925700"/>
            <a:ext cx="4936400" cy="40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33"/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313" name="Google Shape;313;p22"/>
          <p:cNvSpPr txBox="1">
            <a:spLocks noGrp="1"/>
          </p:cNvSpPr>
          <p:nvPr>
            <p:ph type="body" idx="2"/>
          </p:nvPr>
        </p:nvSpPr>
        <p:spPr>
          <a:xfrm>
            <a:off x="6105567" y="1925700"/>
            <a:ext cx="5124800" cy="40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33"/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4273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960000" y="2867800"/>
            <a:ext cx="540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960000" y="1580567"/>
            <a:ext cx="1970000" cy="5368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960000" y="4589289"/>
            <a:ext cx="5405200" cy="1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3" name="Google Shape;33;p3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34" name="Google Shape;34;p3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7" name="Google Shape;37;p3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38" name="Google Shape;38;p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5645112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3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3"/>
          <p:cNvSpPr txBox="1">
            <a:spLocks noGrp="1"/>
          </p:cNvSpPr>
          <p:nvPr>
            <p:ph type="title" idx="2"/>
          </p:nvPr>
        </p:nvSpPr>
        <p:spPr>
          <a:xfrm>
            <a:off x="1636467" y="4575333"/>
            <a:ext cx="2128000" cy="2380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18" name="Google Shape;318;p23"/>
          <p:cNvSpPr txBox="1">
            <a:spLocks noGrp="1"/>
          </p:cNvSpPr>
          <p:nvPr>
            <p:ph type="subTitle" idx="1"/>
          </p:nvPr>
        </p:nvSpPr>
        <p:spPr>
          <a:xfrm>
            <a:off x="1250267" y="4858800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23"/>
          <p:cNvSpPr txBox="1">
            <a:spLocks noGrp="1"/>
          </p:cNvSpPr>
          <p:nvPr>
            <p:ph type="title" idx="3"/>
          </p:nvPr>
        </p:nvSpPr>
        <p:spPr>
          <a:xfrm>
            <a:off x="5032132" y="4575333"/>
            <a:ext cx="2128000" cy="2380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20" name="Google Shape;320;p23"/>
          <p:cNvSpPr txBox="1">
            <a:spLocks noGrp="1"/>
          </p:cNvSpPr>
          <p:nvPr>
            <p:ph type="subTitle" idx="4"/>
          </p:nvPr>
        </p:nvSpPr>
        <p:spPr>
          <a:xfrm>
            <a:off x="4645895" y="4858800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23"/>
          <p:cNvSpPr txBox="1">
            <a:spLocks noGrp="1"/>
          </p:cNvSpPr>
          <p:nvPr>
            <p:ph type="title" idx="5"/>
          </p:nvPr>
        </p:nvSpPr>
        <p:spPr>
          <a:xfrm>
            <a:off x="8427739" y="4575333"/>
            <a:ext cx="2128000" cy="2380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22" name="Google Shape;322;p23"/>
          <p:cNvSpPr txBox="1">
            <a:spLocks noGrp="1"/>
          </p:cNvSpPr>
          <p:nvPr>
            <p:ph type="subTitle" idx="6"/>
          </p:nvPr>
        </p:nvSpPr>
        <p:spPr>
          <a:xfrm>
            <a:off x="8041532" y="4858800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23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24" name="Google Shape;324;p23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325" name="Google Shape;325;p23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28" name="Google Shape;328;p23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329" name="Google Shape;329;p2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700039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4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4"/>
          <p:cNvSpPr txBox="1">
            <a:spLocks noGrp="1"/>
          </p:cNvSpPr>
          <p:nvPr>
            <p:ph type="title" idx="2"/>
          </p:nvPr>
        </p:nvSpPr>
        <p:spPr>
          <a:xfrm>
            <a:off x="1407400" y="4367333"/>
            <a:ext cx="2546000" cy="2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37" name="Google Shape;337;p24"/>
          <p:cNvSpPr txBox="1">
            <a:spLocks noGrp="1"/>
          </p:cNvSpPr>
          <p:nvPr>
            <p:ph type="subTitle" idx="1"/>
          </p:nvPr>
        </p:nvSpPr>
        <p:spPr>
          <a:xfrm>
            <a:off x="1250267" y="4758407"/>
            <a:ext cx="29004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4"/>
          <p:cNvSpPr txBox="1">
            <a:spLocks noGrp="1"/>
          </p:cNvSpPr>
          <p:nvPr>
            <p:ph type="title" idx="3"/>
          </p:nvPr>
        </p:nvSpPr>
        <p:spPr>
          <a:xfrm>
            <a:off x="4823075" y="2402633"/>
            <a:ext cx="2546000" cy="2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39" name="Google Shape;339;p24"/>
          <p:cNvSpPr txBox="1">
            <a:spLocks noGrp="1"/>
          </p:cNvSpPr>
          <p:nvPr>
            <p:ph type="subTitle" idx="4"/>
          </p:nvPr>
        </p:nvSpPr>
        <p:spPr>
          <a:xfrm>
            <a:off x="4645900" y="2801408"/>
            <a:ext cx="29004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4"/>
          <p:cNvSpPr txBox="1">
            <a:spLocks noGrp="1"/>
          </p:cNvSpPr>
          <p:nvPr>
            <p:ph type="title" idx="5"/>
          </p:nvPr>
        </p:nvSpPr>
        <p:spPr>
          <a:xfrm>
            <a:off x="8238791" y="4367333"/>
            <a:ext cx="2546000" cy="2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41" name="Google Shape;341;p24"/>
          <p:cNvSpPr txBox="1">
            <a:spLocks noGrp="1"/>
          </p:cNvSpPr>
          <p:nvPr>
            <p:ph type="subTitle" idx="6"/>
          </p:nvPr>
        </p:nvSpPr>
        <p:spPr>
          <a:xfrm>
            <a:off x="8041533" y="4758407"/>
            <a:ext cx="29004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24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43" name="Google Shape;343;p24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344" name="Google Shape;344;p24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" name="Google Shape;345;p2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" name="Google Shape;346;p24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47" name="Google Shape;347;p24"/>
          <p:cNvGrpSpPr/>
          <p:nvPr/>
        </p:nvGrpSpPr>
        <p:grpSpPr>
          <a:xfrm flipH="1">
            <a:off x="5555166" y="6048193"/>
            <a:ext cx="1100785" cy="125332"/>
            <a:chOff x="5718423" y="809024"/>
            <a:chExt cx="830071" cy="94500"/>
          </a:xfrm>
        </p:grpSpPr>
        <p:sp>
          <p:nvSpPr>
            <p:cNvPr id="348" name="Google Shape;348;p24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" name="Google Shape;349;p2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" name="Google Shape;350;p24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24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86368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4" name="Google Shape;354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5"/>
          <p:cNvSpPr txBox="1">
            <a:spLocks noGrp="1"/>
          </p:cNvSpPr>
          <p:nvPr>
            <p:ph type="subTitle" idx="1"/>
          </p:nvPr>
        </p:nvSpPr>
        <p:spPr>
          <a:xfrm>
            <a:off x="1761467" y="2906857"/>
            <a:ext cx="2334400" cy="852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25"/>
          <p:cNvSpPr txBox="1">
            <a:spLocks noGrp="1"/>
          </p:cNvSpPr>
          <p:nvPr>
            <p:ph type="subTitle" idx="2"/>
          </p:nvPr>
        </p:nvSpPr>
        <p:spPr>
          <a:xfrm>
            <a:off x="4936800" y="4092623"/>
            <a:ext cx="2334400" cy="852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5"/>
          <p:cNvSpPr txBox="1">
            <a:spLocks noGrp="1"/>
          </p:cNvSpPr>
          <p:nvPr>
            <p:ph type="subTitle" idx="3"/>
          </p:nvPr>
        </p:nvSpPr>
        <p:spPr>
          <a:xfrm>
            <a:off x="8096333" y="2906857"/>
            <a:ext cx="2334400" cy="852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5"/>
          <p:cNvSpPr/>
          <p:nvPr/>
        </p:nvSpPr>
        <p:spPr>
          <a:xfrm flipH="1">
            <a:off x="1045242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59" name="Google Shape;359;p25"/>
          <p:cNvGrpSpPr/>
          <p:nvPr/>
        </p:nvGrpSpPr>
        <p:grpSpPr>
          <a:xfrm rot="10800000">
            <a:off x="10957259" y="559299"/>
            <a:ext cx="572429" cy="125332"/>
            <a:chOff x="5795037" y="809024"/>
            <a:chExt cx="431653" cy="94500"/>
          </a:xfrm>
        </p:grpSpPr>
        <p:sp>
          <p:nvSpPr>
            <p:cNvPr id="360" name="Google Shape;360;p2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2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63" name="Google Shape;363;p25"/>
          <p:cNvSpPr/>
          <p:nvPr/>
        </p:nvSpPr>
        <p:spPr>
          <a:xfrm>
            <a:off x="572573" y="5920000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64" name="Google Shape;364;p25"/>
          <p:cNvGrpSpPr/>
          <p:nvPr/>
        </p:nvGrpSpPr>
        <p:grpSpPr>
          <a:xfrm rot="10800000" flipH="1">
            <a:off x="659706" y="5954733"/>
            <a:ext cx="572429" cy="125332"/>
            <a:chOff x="5795037" y="809024"/>
            <a:chExt cx="431653" cy="94500"/>
          </a:xfrm>
        </p:grpSpPr>
        <p:sp>
          <p:nvSpPr>
            <p:cNvPr id="365" name="Google Shape;365;p2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2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2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787056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6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0" name="Google Shape;370;p2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26"/>
          <p:cNvSpPr txBox="1">
            <a:spLocks noGrp="1"/>
          </p:cNvSpPr>
          <p:nvPr>
            <p:ph type="title" idx="2"/>
          </p:nvPr>
        </p:nvSpPr>
        <p:spPr>
          <a:xfrm>
            <a:off x="1302400" y="2172876"/>
            <a:ext cx="1918400" cy="253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72" name="Google Shape;372;p26"/>
          <p:cNvSpPr txBox="1">
            <a:spLocks noGrp="1"/>
          </p:cNvSpPr>
          <p:nvPr>
            <p:ph type="subTitle" idx="1"/>
          </p:nvPr>
        </p:nvSpPr>
        <p:spPr>
          <a:xfrm>
            <a:off x="1170000" y="2523273"/>
            <a:ext cx="2183200" cy="8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6"/>
          <p:cNvSpPr txBox="1">
            <a:spLocks noGrp="1"/>
          </p:cNvSpPr>
          <p:nvPr>
            <p:ph type="title" idx="3"/>
          </p:nvPr>
        </p:nvSpPr>
        <p:spPr>
          <a:xfrm>
            <a:off x="8969600" y="2172876"/>
            <a:ext cx="1918400" cy="253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74" name="Google Shape;374;p26"/>
          <p:cNvSpPr txBox="1">
            <a:spLocks noGrp="1"/>
          </p:cNvSpPr>
          <p:nvPr>
            <p:ph type="subTitle" idx="4"/>
          </p:nvPr>
        </p:nvSpPr>
        <p:spPr>
          <a:xfrm>
            <a:off x="8837200" y="2523273"/>
            <a:ext cx="2183200" cy="8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6"/>
          <p:cNvSpPr txBox="1">
            <a:spLocks noGrp="1"/>
          </p:cNvSpPr>
          <p:nvPr>
            <p:ph type="title" idx="5"/>
          </p:nvPr>
        </p:nvSpPr>
        <p:spPr>
          <a:xfrm>
            <a:off x="1302400" y="4964348"/>
            <a:ext cx="1918400" cy="253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76" name="Google Shape;376;p26"/>
          <p:cNvSpPr txBox="1">
            <a:spLocks noGrp="1"/>
          </p:cNvSpPr>
          <p:nvPr>
            <p:ph type="subTitle" idx="6"/>
          </p:nvPr>
        </p:nvSpPr>
        <p:spPr>
          <a:xfrm>
            <a:off x="1170000" y="3986916"/>
            <a:ext cx="2183200" cy="8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6"/>
          <p:cNvSpPr txBox="1">
            <a:spLocks noGrp="1"/>
          </p:cNvSpPr>
          <p:nvPr>
            <p:ph type="title" idx="7"/>
          </p:nvPr>
        </p:nvSpPr>
        <p:spPr>
          <a:xfrm>
            <a:off x="8969600" y="4964348"/>
            <a:ext cx="1918400" cy="253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78" name="Google Shape;378;p26"/>
          <p:cNvSpPr txBox="1">
            <a:spLocks noGrp="1"/>
          </p:cNvSpPr>
          <p:nvPr>
            <p:ph type="subTitle" idx="8"/>
          </p:nvPr>
        </p:nvSpPr>
        <p:spPr>
          <a:xfrm>
            <a:off x="8837200" y="3986915"/>
            <a:ext cx="2183200" cy="8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6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0" name="Google Shape;380;p26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381" name="Google Shape;381;p26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2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84" name="Google Shape;384;p26"/>
          <p:cNvGrpSpPr/>
          <p:nvPr/>
        </p:nvGrpSpPr>
        <p:grpSpPr>
          <a:xfrm flipH="1">
            <a:off x="5544164" y="6047213"/>
            <a:ext cx="1100785" cy="125332"/>
            <a:chOff x="5718423" y="809024"/>
            <a:chExt cx="830071" cy="94500"/>
          </a:xfrm>
        </p:grpSpPr>
        <p:sp>
          <p:nvSpPr>
            <p:cNvPr id="385" name="Google Shape;385;p26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2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26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26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17137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7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1" name="Google Shape;391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27"/>
          <p:cNvSpPr txBox="1">
            <a:spLocks noGrp="1"/>
          </p:cNvSpPr>
          <p:nvPr>
            <p:ph type="title" idx="2"/>
          </p:nvPr>
        </p:nvSpPr>
        <p:spPr>
          <a:xfrm>
            <a:off x="1374100" y="2689367"/>
            <a:ext cx="2175200" cy="256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93" name="Google Shape;393;p27"/>
          <p:cNvSpPr txBox="1">
            <a:spLocks noGrp="1"/>
          </p:cNvSpPr>
          <p:nvPr>
            <p:ph type="subTitle" idx="1"/>
          </p:nvPr>
        </p:nvSpPr>
        <p:spPr>
          <a:xfrm>
            <a:off x="1374100" y="3118141"/>
            <a:ext cx="217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27"/>
          <p:cNvSpPr txBox="1">
            <a:spLocks noGrp="1"/>
          </p:cNvSpPr>
          <p:nvPr>
            <p:ph type="title" idx="3"/>
          </p:nvPr>
        </p:nvSpPr>
        <p:spPr>
          <a:xfrm>
            <a:off x="4986967" y="2689367"/>
            <a:ext cx="2175200" cy="256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95" name="Google Shape;395;p27"/>
          <p:cNvSpPr txBox="1">
            <a:spLocks noGrp="1"/>
          </p:cNvSpPr>
          <p:nvPr>
            <p:ph type="subTitle" idx="4"/>
          </p:nvPr>
        </p:nvSpPr>
        <p:spPr>
          <a:xfrm>
            <a:off x="4986967" y="3118141"/>
            <a:ext cx="217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27"/>
          <p:cNvSpPr txBox="1">
            <a:spLocks noGrp="1"/>
          </p:cNvSpPr>
          <p:nvPr>
            <p:ph type="title" idx="5"/>
          </p:nvPr>
        </p:nvSpPr>
        <p:spPr>
          <a:xfrm>
            <a:off x="1374100" y="4610033"/>
            <a:ext cx="2175200" cy="256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97" name="Google Shape;397;p27"/>
          <p:cNvSpPr txBox="1">
            <a:spLocks noGrp="1"/>
          </p:cNvSpPr>
          <p:nvPr>
            <p:ph type="subTitle" idx="6"/>
          </p:nvPr>
        </p:nvSpPr>
        <p:spPr>
          <a:xfrm>
            <a:off x="1374100" y="5038808"/>
            <a:ext cx="217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27"/>
          <p:cNvSpPr txBox="1">
            <a:spLocks noGrp="1"/>
          </p:cNvSpPr>
          <p:nvPr>
            <p:ph type="title" idx="7"/>
          </p:nvPr>
        </p:nvSpPr>
        <p:spPr>
          <a:xfrm>
            <a:off x="4986967" y="4610033"/>
            <a:ext cx="2175200" cy="256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399" name="Google Shape;399;p27"/>
          <p:cNvSpPr txBox="1">
            <a:spLocks noGrp="1"/>
          </p:cNvSpPr>
          <p:nvPr>
            <p:ph type="subTitle" idx="8"/>
          </p:nvPr>
        </p:nvSpPr>
        <p:spPr>
          <a:xfrm>
            <a:off x="4986967" y="5038808"/>
            <a:ext cx="217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7"/>
          <p:cNvSpPr txBox="1">
            <a:spLocks noGrp="1"/>
          </p:cNvSpPr>
          <p:nvPr>
            <p:ph type="title" idx="9"/>
          </p:nvPr>
        </p:nvSpPr>
        <p:spPr>
          <a:xfrm>
            <a:off x="8599833" y="2689367"/>
            <a:ext cx="2175200" cy="256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401" name="Google Shape;401;p27"/>
          <p:cNvSpPr txBox="1">
            <a:spLocks noGrp="1"/>
          </p:cNvSpPr>
          <p:nvPr>
            <p:ph type="subTitle" idx="13"/>
          </p:nvPr>
        </p:nvSpPr>
        <p:spPr>
          <a:xfrm>
            <a:off x="8599833" y="3118141"/>
            <a:ext cx="217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7"/>
          <p:cNvSpPr txBox="1">
            <a:spLocks noGrp="1"/>
          </p:cNvSpPr>
          <p:nvPr>
            <p:ph type="title" idx="14"/>
          </p:nvPr>
        </p:nvSpPr>
        <p:spPr>
          <a:xfrm>
            <a:off x="8611233" y="4610033"/>
            <a:ext cx="2175200" cy="256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endParaRPr/>
          </a:p>
        </p:txBody>
      </p:sp>
      <p:sp>
        <p:nvSpPr>
          <p:cNvPr id="403" name="Google Shape;403;p27"/>
          <p:cNvSpPr txBox="1">
            <a:spLocks noGrp="1"/>
          </p:cNvSpPr>
          <p:nvPr>
            <p:ph type="subTitle" idx="15"/>
          </p:nvPr>
        </p:nvSpPr>
        <p:spPr>
          <a:xfrm>
            <a:off x="8611233" y="5038808"/>
            <a:ext cx="2175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27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05" name="Google Shape;405;p27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406" name="Google Shape;406;p27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09" name="Google Shape;409;p27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410" name="Google Shape;410;p27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27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007093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8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6" name="Google Shape;416;p2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28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18" name="Google Shape;418;p28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419" name="Google Shape;419;p28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22" name="Google Shape;422;p28"/>
          <p:cNvGrpSpPr/>
          <p:nvPr/>
        </p:nvGrpSpPr>
        <p:grpSpPr>
          <a:xfrm flipH="1">
            <a:off x="2651797" y="6047213"/>
            <a:ext cx="1100785" cy="125332"/>
            <a:chOff x="5718423" y="809024"/>
            <a:chExt cx="830071" cy="94500"/>
          </a:xfrm>
        </p:grpSpPr>
        <p:sp>
          <p:nvSpPr>
            <p:cNvPr id="423" name="Google Shape;423;p28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1924813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9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9" name="Google Shape;429;p2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29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31" name="Google Shape;431;p29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432" name="Google Shape;432;p2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2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2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35" name="Google Shape;435;p29"/>
          <p:cNvGrpSpPr/>
          <p:nvPr/>
        </p:nvGrpSpPr>
        <p:grpSpPr>
          <a:xfrm rot="-5400000" flipH="1">
            <a:off x="174856" y="5501733"/>
            <a:ext cx="1100785" cy="125332"/>
            <a:chOff x="5718423" y="809024"/>
            <a:chExt cx="830071" cy="94500"/>
          </a:xfrm>
        </p:grpSpPr>
        <p:sp>
          <p:nvSpPr>
            <p:cNvPr id="436" name="Google Shape;436;p29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2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29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29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4249254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Only Title 3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0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2" name="Google Shape;442;p3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30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44" name="Google Shape;444;p30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445" name="Google Shape;445;p30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48" name="Google Shape;448;p30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449" name="Google Shape;449;p30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53" name="Google Shape;453;p30"/>
          <p:cNvGrpSpPr/>
          <p:nvPr/>
        </p:nvGrpSpPr>
        <p:grpSpPr>
          <a:xfrm rot="-5400000" flipH="1">
            <a:off x="174856" y="5501733"/>
            <a:ext cx="1100785" cy="125332"/>
            <a:chOff x="5718423" y="809024"/>
            <a:chExt cx="830071" cy="94500"/>
          </a:xfrm>
        </p:grpSpPr>
        <p:sp>
          <p:nvSpPr>
            <p:cNvPr id="454" name="Google Shape;454;p30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3424717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4">
  <p:cSld name="Only Title 4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1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0" name="Google Shape;460;p3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1" name="Google Shape;461;p31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62" name="Google Shape;462;p31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463" name="Google Shape;463;p31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66" name="Google Shape;466;p31"/>
          <p:cNvSpPr/>
          <p:nvPr/>
        </p:nvSpPr>
        <p:spPr>
          <a:xfrm flipH="1">
            <a:off x="10455039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67" name="Google Shape;467;p31"/>
          <p:cNvGrpSpPr/>
          <p:nvPr/>
        </p:nvGrpSpPr>
        <p:grpSpPr>
          <a:xfrm rot="10800000">
            <a:off x="10959878" y="559299"/>
            <a:ext cx="572429" cy="125332"/>
            <a:chOff x="5795037" y="809024"/>
            <a:chExt cx="431653" cy="94500"/>
          </a:xfrm>
        </p:grpSpPr>
        <p:sp>
          <p:nvSpPr>
            <p:cNvPr id="468" name="Google Shape;468;p31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057080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2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3" name="Google Shape;473;p32"/>
          <p:cNvSpPr txBox="1">
            <a:spLocks noGrp="1"/>
          </p:cNvSpPr>
          <p:nvPr>
            <p:ph type="title" hasCustomPrompt="1"/>
          </p:nvPr>
        </p:nvSpPr>
        <p:spPr>
          <a:xfrm>
            <a:off x="950933" y="1497833"/>
            <a:ext cx="5280400" cy="5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74" name="Google Shape;474;p32"/>
          <p:cNvSpPr txBox="1">
            <a:spLocks noGrp="1"/>
          </p:cNvSpPr>
          <p:nvPr>
            <p:ph type="subTitle" idx="1"/>
          </p:nvPr>
        </p:nvSpPr>
        <p:spPr>
          <a:xfrm>
            <a:off x="950933" y="2275701"/>
            <a:ext cx="5280400" cy="4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75" name="Google Shape;475;p32"/>
          <p:cNvSpPr txBox="1">
            <a:spLocks noGrp="1"/>
          </p:cNvSpPr>
          <p:nvPr>
            <p:ph type="title" idx="2" hasCustomPrompt="1"/>
          </p:nvPr>
        </p:nvSpPr>
        <p:spPr>
          <a:xfrm>
            <a:off x="950933" y="3006761"/>
            <a:ext cx="5280400" cy="5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76" name="Google Shape;476;p32"/>
          <p:cNvSpPr txBox="1">
            <a:spLocks noGrp="1"/>
          </p:cNvSpPr>
          <p:nvPr>
            <p:ph type="subTitle" idx="3"/>
          </p:nvPr>
        </p:nvSpPr>
        <p:spPr>
          <a:xfrm>
            <a:off x="950933" y="3807201"/>
            <a:ext cx="5280400" cy="4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77" name="Google Shape;477;p32"/>
          <p:cNvSpPr txBox="1">
            <a:spLocks noGrp="1"/>
          </p:cNvSpPr>
          <p:nvPr>
            <p:ph type="title" idx="4" hasCustomPrompt="1"/>
          </p:nvPr>
        </p:nvSpPr>
        <p:spPr>
          <a:xfrm>
            <a:off x="950933" y="4551999"/>
            <a:ext cx="5280400" cy="5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78" name="Google Shape;478;p32"/>
          <p:cNvSpPr txBox="1">
            <a:spLocks noGrp="1"/>
          </p:cNvSpPr>
          <p:nvPr>
            <p:ph type="subTitle" idx="5"/>
          </p:nvPr>
        </p:nvSpPr>
        <p:spPr>
          <a:xfrm>
            <a:off x="950933" y="5363767"/>
            <a:ext cx="5280400" cy="4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79" name="Google Shape;479;p32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80" name="Google Shape;480;p32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481" name="Google Shape;481;p32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84" name="Google Shape;484;p32"/>
          <p:cNvGrpSpPr/>
          <p:nvPr/>
        </p:nvGrpSpPr>
        <p:grpSpPr>
          <a:xfrm rot="-5400000" flipH="1">
            <a:off x="10922400" y="5501733"/>
            <a:ext cx="1100785" cy="125332"/>
            <a:chOff x="5718423" y="809024"/>
            <a:chExt cx="830071" cy="94500"/>
          </a:xfrm>
        </p:grpSpPr>
        <p:sp>
          <p:nvSpPr>
            <p:cNvPr id="485" name="Google Shape;485;p32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413843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rgbClr val="F1F0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title" idx="2"/>
          </p:nvPr>
        </p:nvSpPr>
        <p:spPr>
          <a:xfrm>
            <a:off x="2831267" y="3789212"/>
            <a:ext cx="2128800" cy="2620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title" idx="3"/>
          </p:nvPr>
        </p:nvSpPr>
        <p:spPr>
          <a:xfrm>
            <a:off x="7231117" y="3789212"/>
            <a:ext cx="2128800" cy="2620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6880703" y="4279233"/>
            <a:ext cx="2829600" cy="134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4"/>
          </p:nvPr>
        </p:nvSpPr>
        <p:spPr>
          <a:xfrm>
            <a:off x="2480803" y="4279233"/>
            <a:ext cx="2829600" cy="1347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1" name="Google Shape;61;p5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62" name="Google Shape;62;p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5" name="Google Shape;65;p5"/>
          <p:cNvGrpSpPr/>
          <p:nvPr/>
        </p:nvGrpSpPr>
        <p:grpSpPr>
          <a:xfrm rot="-5400000" flipH="1">
            <a:off x="10922400" y="5501733"/>
            <a:ext cx="1100785" cy="125332"/>
            <a:chOff x="5718423" y="809024"/>
            <a:chExt cx="830071" cy="94500"/>
          </a:xfrm>
        </p:grpSpPr>
        <p:sp>
          <p:nvSpPr>
            <p:cNvPr id="66" name="Google Shape;66;p5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162279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3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1" name="Google Shape;491;p33"/>
          <p:cNvSpPr txBox="1">
            <a:spLocks noGrp="1"/>
          </p:cNvSpPr>
          <p:nvPr>
            <p:ph type="title" hasCustomPrompt="1"/>
          </p:nvPr>
        </p:nvSpPr>
        <p:spPr>
          <a:xfrm>
            <a:off x="8694000" y="4392768"/>
            <a:ext cx="2497600" cy="259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92" name="Google Shape;492;p33"/>
          <p:cNvSpPr txBox="1">
            <a:spLocks noGrp="1"/>
          </p:cNvSpPr>
          <p:nvPr>
            <p:ph type="subTitle" idx="1"/>
          </p:nvPr>
        </p:nvSpPr>
        <p:spPr>
          <a:xfrm>
            <a:off x="8655200" y="5104800"/>
            <a:ext cx="2575200" cy="4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93" name="Google Shape;493;p33"/>
          <p:cNvSpPr txBox="1">
            <a:spLocks noGrp="1"/>
          </p:cNvSpPr>
          <p:nvPr>
            <p:ph type="title" idx="2" hasCustomPrompt="1"/>
          </p:nvPr>
        </p:nvSpPr>
        <p:spPr>
          <a:xfrm>
            <a:off x="4847200" y="4392768"/>
            <a:ext cx="2497600" cy="259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94" name="Google Shape;494;p33"/>
          <p:cNvSpPr txBox="1">
            <a:spLocks noGrp="1"/>
          </p:cNvSpPr>
          <p:nvPr>
            <p:ph type="subTitle" idx="3"/>
          </p:nvPr>
        </p:nvSpPr>
        <p:spPr>
          <a:xfrm>
            <a:off x="4808400" y="5104800"/>
            <a:ext cx="2575200" cy="4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95" name="Google Shape;495;p33"/>
          <p:cNvSpPr txBox="1">
            <a:spLocks noGrp="1"/>
          </p:cNvSpPr>
          <p:nvPr>
            <p:ph type="title" idx="4" hasCustomPrompt="1"/>
          </p:nvPr>
        </p:nvSpPr>
        <p:spPr>
          <a:xfrm>
            <a:off x="989733" y="4392768"/>
            <a:ext cx="2497600" cy="259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96" name="Google Shape;496;p33"/>
          <p:cNvSpPr txBox="1">
            <a:spLocks noGrp="1"/>
          </p:cNvSpPr>
          <p:nvPr>
            <p:ph type="subTitle" idx="5"/>
          </p:nvPr>
        </p:nvSpPr>
        <p:spPr>
          <a:xfrm>
            <a:off x="950933" y="5104800"/>
            <a:ext cx="2575200" cy="4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8" name="Google Shape;498;p33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99" name="Google Shape;499;p33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500" name="Google Shape;500;p33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03" name="Google Shape;503;p33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504" name="Google Shape;504;p3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1823144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4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0" name="Google Shape;510;p34"/>
          <p:cNvSpPr txBox="1">
            <a:spLocks noGrp="1"/>
          </p:cNvSpPr>
          <p:nvPr>
            <p:ph type="title"/>
          </p:nvPr>
        </p:nvSpPr>
        <p:spPr>
          <a:xfrm>
            <a:off x="950933" y="500367"/>
            <a:ext cx="73684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34"/>
          <p:cNvSpPr txBox="1">
            <a:spLocks noGrp="1"/>
          </p:cNvSpPr>
          <p:nvPr>
            <p:ph type="subTitle" idx="1"/>
          </p:nvPr>
        </p:nvSpPr>
        <p:spPr>
          <a:xfrm>
            <a:off x="950933" y="2245733"/>
            <a:ext cx="4579600" cy="15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34"/>
          <p:cNvSpPr/>
          <p:nvPr/>
        </p:nvSpPr>
        <p:spPr>
          <a:xfrm flipH="1">
            <a:off x="7934239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3" name="Google Shape;513;p34"/>
          <p:cNvGrpSpPr/>
          <p:nvPr/>
        </p:nvGrpSpPr>
        <p:grpSpPr>
          <a:xfrm rot="10800000">
            <a:off x="10959878" y="559299"/>
            <a:ext cx="572429" cy="125332"/>
            <a:chOff x="5795037" y="809024"/>
            <a:chExt cx="431653" cy="94500"/>
          </a:xfrm>
        </p:grpSpPr>
        <p:sp>
          <p:nvSpPr>
            <p:cNvPr id="514" name="Google Shape;514;p34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17" name="Google Shape;517;p34"/>
          <p:cNvGrpSpPr/>
          <p:nvPr/>
        </p:nvGrpSpPr>
        <p:grpSpPr>
          <a:xfrm flipH="1">
            <a:off x="8901764" y="6047213"/>
            <a:ext cx="1100785" cy="125332"/>
            <a:chOff x="5718423" y="809024"/>
            <a:chExt cx="830071" cy="94500"/>
          </a:xfrm>
        </p:grpSpPr>
        <p:sp>
          <p:nvSpPr>
            <p:cNvPr id="518" name="Google Shape;518;p34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22" name="Google Shape;522;p34"/>
          <p:cNvSpPr txBox="1"/>
          <p:nvPr/>
        </p:nvSpPr>
        <p:spPr>
          <a:xfrm>
            <a:off x="950933" y="4635500"/>
            <a:ext cx="50404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CREDITS: This presentation template was created by </a:t>
            </a:r>
            <a:r>
              <a:rPr lang="en" sz="1600">
                <a:solidFill>
                  <a:schemeClr val="lt1"/>
                </a:solidFill>
                <a:uFill>
                  <a:noFill/>
                </a:uFill>
                <a:latin typeface="Darker Grotesque Medium"/>
                <a:ea typeface="Darker Grotesque Medium"/>
                <a:cs typeface="Darker Grotesque Medium"/>
                <a:sym typeface="Darker Grotesque Medium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including icons by </a:t>
            </a:r>
            <a:r>
              <a:rPr lang="en" sz="1600">
                <a:solidFill>
                  <a:schemeClr val="lt1"/>
                </a:solidFill>
                <a:uFill>
                  <a:noFill/>
                </a:uFill>
                <a:latin typeface="Darker Grotesque Medium"/>
                <a:ea typeface="Darker Grotesque Medium"/>
                <a:cs typeface="Darker Grotesque Medium"/>
                <a:sym typeface="Darker Grotesque Medium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infographics &amp; images by </a:t>
            </a:r>
            <a:r>
              <a:rPr lang="en" sz="1600">
                <a:solidFill>
                  <a:schemeClr val="lt1"/>
                </a:solidFill>
                <a:uFill>
                  <a:noFill/>
                </a:uFill>
                <a:latin typeface="Darker Grotesque Medium"/>
                <a:ea typeface="Darker Grotesque Medium"/>
                <a:cs typeface="Darker Grotesque Medium"/>
                <a:sym typeface="Darker Grotesque Medium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>
              <a:solidFill>
                <a:schemeClr val="lt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993083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5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5" name="Google Shape;525;p35"/>
          <p:cNvSpPr/>
          <p:nvPr/>
        </p:nvSpPr>
        <p:spPr>
          <a:xfrm>
            <a:off x="57760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26" name="Google Shape;526;p35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527" name="Google Shape;527;p3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30" name="Google Shape;530;p35"/>
          <p:cNvGrpSpPr/>
          <p:nvPr/>
        </p:nvGrpSpPr>
        <p:grpSpPr>
          <a:xfrm rot="-5400000" flipH="1">
            <a:off x="10922400" y="5501733"/>
            <a:ext cx="1100785" cy="125332"/>
            <a:chOff x="5718423" y="809024"/>
            <a:chExt cx="830071" cy="94500"/>
          </a:xfrm>
        </p:grpSpPr>
        <p:sp>
          <p:nvSpPr>
            <p:cNvPr id="531" name="Google Shape;531;p35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39653902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6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7" name="Google Shape;537;p36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38" name="Google Shape;538;p36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539" name="Google Shape;539;p36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42" name="Google Shape;542;p36"/>
          <p:cNvGrpSpPr/>
          <p:nvPr/>
        </p:nvGrpSpPr>
        <p:grpSpPr>
          <a:xfrm rot="-5400000" flipH="1">
            <a:off x="10922400" y="5501733"/>
            <a:ext cx="1100785" cy="125332"/>
            <a:chOff x="5718423" y="809024"/>
            <a:chExt cx="830071" cy="94500"/>
          </a:xfrm>
        </p:grpSpPr>
        <p:sp>
          <p:nvSpPr>
            <p:cNvPr id="543" name="Google Shape;543;p36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9540870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7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9" name="Google Shape;549;p37"/>
          <p:cNvSpPr/>
          <p:nvPr/>
        </p:nvSpPr>
        <p:spPr>
          <a:xfrm flipH="1">
            <a:off x="10452420" y="524567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50" name="Google Shape;550;p37"/>
          <p:cNvGrpSpPr/>
          <p:nvPr/>
        </p:nvGrpSpPr>
        <p:grpSpPr>
          <a:xfrm rot="10800000">
            <a:off x="10957259" y="559299"/>
            <a:ext cx="572429" cy="125332"/>
            <a:chOff x="5795037" y="809024"/>
            <a:chExt cx="431653" cy="94500"/>
          </a:xfrm>
        </p:grpSpPr>
        <p:sp>
          <p:nvSpPr>
            <p:cNvPr id="551" name="Google Shape;551;p37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3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37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54" name="Google Shape;554;p37"/>
          <p:cNvSpPr/>
          <p:nvPr/>
        </p:nvSpPr>
        <p:spPr>
          <a:xfrm>
            <a:off x="572573" y="5920000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55" name="Google Shape;555;p37"/>
          <p:cNvGrpSpPr/>
          <p:nvPr/>
        </p:nvGrpSpPr>
        <p:grpSpPr>
          <a:xfrm rot="10800000" flipH="1">
            <a:off x="659706" y="5954733"/>
            <a:ext cx="572429" cy="125332"/>
            <a:chOff x="5795037" y="809024"/>
            <a:chExt cx="431653" cy="94500"/>
          </a:xfrm>
        </p:grpSpPr>
        <p:sp>
          <p:nvSpPr>
            <p:cNvPr id="556" name="Google Shape;556;p37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3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37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8560202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8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61" name="Google Shape;561;p38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562" name="Google Shape;562;p38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66" name="Google Shape;566;p38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67" name="Google Shape;567;p38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568" name="Google Shape;568;p38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306377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7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960000" y="1329197"/>
            <a:ext cx="5136000" cy="9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7"/>
          <p:cNvSpPr txBox="1">
            <a:spLocks noGrp="1"/>
          </p:cNvSpPr>
          <p:nvPr>
            <p:ph type="subTitle" idx="1"/>
          </p:nvPr>
        </p:nvSpPr>
        <p:spPr>
          <a:xfrm>
            <a:off x="960000" y="2341067"/>
            <a:ext cx="4940400" cy="30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867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7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8" name="Google Shape;88;p7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89" name="Google Shape;89;p7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2" name="Google Shape;92;p7"/>
          <p:cNvSpPr/>
          <p:nvPr/>
        </p:nvSpPr>
        <p:spPr>
          <a:xfrm flipH="1">
            <a:off x="10469180" y="5920000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3" name="Google Shape;93;p7"/>
          <p:cNvGrpSpPr/>
          <p:nvPr/>
        </p:nvGrpSpPr>
        <p:grpSpPr>
          <a:xfrm rot="10800000">
            <a:off x="10974018" y="5954733"/>
            <a:ext cx="572429" cy="125332"/>
            <a:chOff x="5795037" y="809024"/>
            <a:chExt cx="431653" cy="94500"/>
          </a:xfrm>
        </p:grpSpPr>
        <p:sp>
          <p:nvSpPr>
            <p:cNvPr id="94" name="Google Shape;94;p7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" name="Google Shape;96;p7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7" name="Google Shape;97;p7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98" name="Google Shape;98;p7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80550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4" name="Google Shape;104;p8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5" name="Google Shape;105;p8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106" name="Google Shape;106;p8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09" name="Google Shape;109;p8"/>
          <p:cNvGrpSpPr/>
          <p:nvPr/>
        </p:nvGrpSpPr>
        <p:grpSpPr>
          <a:xfrm flipH="1">
            <a:off x="5544164" y="6047213"/>
            <a:ext cx="1100785" cy="125332"/>
            <a:chOff x="5718423" y="809024"/>
            <a:chExt cx="830071" cy="94500"/>
          </a:xfrm>
        </p:grpSpPr>
        <p:sp>
          <p:nvSpPr>
            <p:cNvPr id="110" name="Google Shape;110;p8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4" name="Google Shape;114;p8"/>
          <p:cNvSpPr/>
          <p:nvPr/>
        </p:nvSpPr>
        <p:spPr>
          <a:xfrm>
            <a:off x="952800" y="1556767"/>
            <a:ext cx="10279600" cy="3744400"/>
          </a:xfrm>
          <a:prstGeom prst="roundRect">
            <a:avLst>
              <a:gd name="adj" fmla="val 2501"/>
            </a:avLst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  <a:reflection stA="9000" endPos="30000" dist="38100" dir="5400000" fadeDir="5400012" sy="-100000" algn="bl" rotWithShape="0"/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8"/>
          <p:cNvSpPr txBox="1">
            <a:spLocks noGrp="1"/>
          </p:cNvSpPr>
          <p:nvPr>
            <p:ph type="title"/>
          </p:nvPr>
        </p:nvSpPr>
        <p:spPr>
          <a:xfrm>
            <a:off x="2003733" y="1827600"/>
            <a:ext cx="81740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1866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3019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8" name="Google Shape;118;p9"/>
          <p:cNvSpPr txBox="1">
            <a:spLocks noGrp="1"/>
          </p:cNvSpPr>
          <p:nvPr>
            <p:ph type="subTitle" idx="1"/>
          </p:nvPr>
        </p:nvSpPr>
        <p:spPr>
          <a:xfrm>
            <a:off x="6816800" y="2809500"/>
            <a:ext cx="4415200" cy="16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9"/>
          <p:cNvSpPr txBox="1">
            <a:spLocks noGrp="1"/>
          </p:cNvSpPr>
          <p:nvPr>
            <p:ph type="title"/>
          </p:nvPr>
        </p:nvSpPr>
        <p:spPr>
          <a:xfrm>
            <a:off x="6682400" y="1812000"/>
            <a:ext cx="4549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9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1" name="Google Shape;121;p9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122" name="Google Shape;122;p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25" name="Google Shape;125;p9"/>
          <p:cNvSpPr/>
          <p:nvPr/>
        </p:nvSpPr>
        <p:spPr>
          <a:xfrm flipH="1">
            <a:off x="10469180" y="5920000"/>
            <a:ext cx="11644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6" name="Google Shape;126;p9"/>
          <p:cNvGrpSpPr/>
          <p:nvPr/>
        </p:nvGrpSpPr>
        <p:grpSpPr>
          <a:xfrm rot="10800000">
            <a:off x="10974018" y="5954733"/>
            <a:ext cx="572429" cy="125332"/>
            <a:chOff x="5795037" y="809024"/>
            <a:chExt cx="431653" cy="94500"/>
          </a:xfrm>
        </p:grpSpPr>
        <p:sp>
          <p:nvSpPr>
            <p:cNvPr id="127" name="Google Shape;127;p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0" name="Google Shape;130;p9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131" name="Google Shape;131;p9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769217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960000" y="4626205"/>
            <a:ext cx="5374800" cy="12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98289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/>
          <p:nvPr/>
        </p:nvSpPr>
        <p:spPr>
          <a:xfrm>
            <a:off x="379200" y="379200"/>
            <a:ext cx="11433600" cy="60996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9" name="Google Shape;139;p11"/>
          <p:cNvSpPr txBox="1">
            <a:spLocks noGrp="1"/>
          </p:cNvSpPr>
          <p:nvPr>
            <p:ph type="title" hasCustomPrompt="1"/>
          </p:nvPr>
        </p:nvSpPr>
        <p:spPr>
          <a:xfrm>
            <a:off x="2360417" y="2799633"/>
            <a:ext cx="7751600" cy="1324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4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40" name="Google Shape;140;p11"/>
          <p:cNvSpPr txBox="1">
            <a:spLocks noGrp="1"/>
          </p:cNvSpPr>
          <p:nvPr>
            <p:ph type="subTitle" idx="1"/>
          </p:nvPr>
        </p:nvSpPr>
        <p:spPr>
          <a:xfrm>
            <a:off x="3166784" y="4624100"/>
            <a:ext cx="6592800" cy="2632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grpSp>
        <p:nvGrpSpPr>
          <p:cNvPr id="141" name="Google Shape;141;p11"/>
          <p:cNvGrpSpPr/>
          <p:nvPr/>
        </p:nvGrpSpPr>
        <p:grpSpPr>
          <a:xfrm rot="-5400000" flipH="1">
            <a:off x="10922400" y="1207099"/>
            <a:ext cx="1100785" cy="125332"/>
            <a:chOff x="5718423" y="809024"/>
            <a:chExt cx="830071" cy="94500"/>
          </a:xfrm>
        </p:grpSpPr>
        <p:sp>
          <p:nvSpPr>
            <p:cNvPr id="142" name="Google Shape;142;p1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1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1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1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6" name="Google Shape;146;p11"/>
          <p:cNvSpPr/>
          <p:nvPr/>
        </p:nvSpPr>
        <p:spPr>
          <a:xfrm>
            <a:off x="577600" y="524567"/>
            <a:ext cx="3685200" cy="194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47" name="Google Shape;147;p11"/>
          <p:cNvGrpSpPr/>
          <p:nvPr/>
        </p:nvGrpSpPr>
        <p:grpSpPr>
          <a:xfrm rot="10800000" flipH="1">
            <a:off x="664732" y="559299"/>
            <a:ext cx="572429" cy="125332"/>
            <a:chOff x="5795037" y="809024"/>
            <a:chExt cx="431653" cy="94500"/>
          </a:xfrm>
        </p:grpSpPr>
        <p:sp>
          <p:nvSpPr>
            <p:cNvPr id="148" name="Google Shape;148;p11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1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51" name="Google Shape;151;p11"/>
          <p:cNvGrpSpPr/>
          <p:nvPr/>
        </p:nvGrpSpPr>
        <p:grpSpPr>
          <a:xfrm flipH="1">
            <a:off x="5544164" y="6047213"/>
            <a:ext cx="1100785" cy="125332"/>
            <a:chOff x="5718423" y="809024"/>
            <a:chExt cx="830071" cy="94500"/>
          </a:xfrm>
        </p:grpSpPr>
        <p:sp>
          <p:nvSpPr>
            <p:cNvPr id="152" name="Google Shape;152;p1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1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" name="Google Shape;154;p1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51641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0381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6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●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○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■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●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○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■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●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○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Char char="■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185892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6FF"/>
        </a:solidFill>
        <a:effectLst/>
      </p:bgPr>
    </p:bg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41"/>
          <p:cNvGrpSpPr/>
          <p:nvPr/>
        </p:nvGrpSpPr>
        <p:grpSpPr>
          <a:xfrm flipH="1">
            <a:off x="916466" y="1993297"/>
            <a:ext cx="1100785" cy="125332"/>
            <a:chOff x="5718423" y="809024"/>
            <a:chExt cx="830071" cy="94500"/>
          </a:xfrm>
        </p:grpSpPr>
        <p:sp>
          <p:nvSpPr>
            <p:cNvPr id="583" name="Google Shape;583;p4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4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4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4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34929E90-A87A-4106-848B-021279D6A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615" y="2535648"/>
            <a:ext cx="6003964" cy="2228400"/>
          </a:xfrm>
        </p:spPr>
        <p:txBody>
          <a:bodyPr/>
          <a:lstStyle/>
          <a:p>
            <a:r>
              <a:rPr lang="en-US" dirty="0"/>
              <a:t>ĐỒ ÁN CƠ SỞ 1_IT</a:t>
            </a:r>
          </a:p>
        </p:txBody>
      </p:sp>
      <p:grpSp>
        <p:nvGrpSpPr>
          <p:cNvPr id="62" name="Google Shape;973;p50">
            <a:extLst>
              <a:ext uri="{FF2B5EF4-FFF2-40B4-BE49-F238E27FC236}">
                <a16:creationId xmlns="" xmlns:a16="http://schemas.microsoft.com/office/drawing/2014/main" id="{4B36269A-487C-450E-AC1D-E19B732B139D}"/>
              </a:ext>
            </a:extLst>
          </p:cNvPr>
          <p:cNvGrpSpPr/>
          <p:nvPr/>
        </p:nvGrpSpPr>
        <p:grpSpPr>
          <a:xfrm>
            <a:off x="7444475" y="1278747"/>
            <a:ext cx="3852079" cy="2198521"/>
            <a:chOff x="4646884" y="1534161"/>
            <a:chExt cx="3852079" cy="2198521"/>
          </a:xfrm>
        </p:grpSpPr>
        <p:grpSp>
          <p:nvGrpSpPr>
            <p:cNvPr id="63" name="Google Shape;974;p50">
              <a:extLst>
                <a:ext uri="{FF2B5EF4-FFF2-40B4-BE49-F238E27FC236}">
                  <a16:creationId xmlns="" xmlns:a16="http://schemas.microsoft.com/office/drawing/2014/main" id="{FDD2ECA8-5222-468D-B4F9-2A7FA06EE260}"/>
                </a:ext>
              </a:extLst>
            </p:cNvPr>
            <p:cNvGrpSpPr/>
            <p:nvPr/>
          </p:nvGrpSpPr>
          <p:grpSpPr>
            <a:xfrm flipH="1">
              <a:off x="5187127" y="1750715"/>
              <a:ext cx="475636" cy="1183709"/>
              <a:chOff x="5849934" y="2785366"/>
              <a:chExt cx="901851" cy="2244425"/>
            </a:xfrm>
          </p:grpSpPr>
          <p:sp>
            <p:nvSpPr>
              <p:cNvPr id="100" name="Google Shape;975;p50">
                <a:extLst>
                  <a:ext uri="{FF2B5EF4-FFF2-40B4-BE49-F238E27FC236}">
                    <a16:creationId xmlns="" xmlns:a16="http://schemas.microsoft.com/office/drawing/2014/main" id="{913B7DAA-0E67-4351-AAF7-73A6060D1BDE}"/>
                  </a:ext>
                </a:extLst>
              </p:cNvPr>
              <p:cNvSpPr/>
              <p:nvPr/>
            </p:nvSpPr>
            <p:spPr>
              <a:xfrm rot="1337864">
                <a:off x="5849934" y="2791559"/>
                <a:ext cx="901851" cy="2104597"/>
              </a:xfrm>
              <a:custGeom>
                <a:avLst/>
                <a:gdLst/>
                <a:ahLst/>
                <a:cxnLst/>
                <a:rect l="l" t="t" r="r" b="b"/>
                <a:pathLst>
                  <a:path w="27098" h="63237" extrusionOk="0">
                    <a:moveTo>
                      <a:pt x="3771" y="1"/>
                    </a:moveTo>
                    <a:cubicBezTo>
                      <a:pt x="3500" y="1"/>
                      <a:pt x="3230" y="34"/>
                      <a:pt x="2976" y="102"/>
                    </a:cubicBezTo>
                    <a:cubicBezTo>
                      <a:pt x="1878" y="406"/>
                      <a:pt x="1116" y="1116"/>
                      <a:pt x="728" y="2214"/>
                    </a:cubicBezTo>
                    <a:cubicBezTo>
                      <a:pt x="1" y="4260"/>
                      <a:pt x="744" y="7083"/>
                      <a:pt x="1878" y="8621"/>
                    </a:cubicBezTo>
                    <a:cubicBezTo>
                      <a:pt x="2216" y="9095"/>
                      <a:pt x="2621" y="9568"/>
                      <a:pt x="3010" y="10024"/>
                    </a:cubicBezTo>
                    <a:cubicBezTo>
                      <a:pt x="3922" y="11123"/>
                      <a:pt x="4887" y="12255"/>
                      <a:pt x="5326" y="13659"/>
                    </a:cubicBezTo>
                    <a:cubicBezTo>
                      <a:pt x="6154" y="16228"/>
                      <a:pt x="5410" y="18426"/>
                      <a:pt x="4684" y="20555"/>
                    </a:cubicBezTo>
                    <a:cubicBezTo>
                      <a:pt x="4294" y="21687"/>
                      <a:pt x="3889" y="22871"/>
                      <a:pt x="3719" y="24122"/>
                    </a:cubicBezTo>
                    <a:cubicBezTo>
                      <a:pt x="3365" y="26725"/>
                      <a:pt x="3922" y="29125"/>
                      <a:pt x="5258" y="30748"/>
                    </a:cubicBezTo>
                    <a:cubicBezTo>
                      <a:pt x="5630" y="31187"/>
                      <a:pt x="6086" y="31593"/>
                      <a:pt x="6509" y="31999"/>
                    </a:cubicBezTo>
                    <a:cubicBezTo>
                      <a:pt x="7134" y="32557"/>
                      <a:pt x="7776" y="33148"/>
                      <a:pt x="8233" y="33876"/>
                    </a:cubicBezTo>
                    <a:cubicBezTo>
                      <a:pt x="9670" y="36073"/>
                      <a:pt x="9146" y="38981"/>
                      <a:pt x="8639" y="40975"/>
                    </a:cubicBezTo>
                    <a:cubicBezTo>
                      <a:pt x="8572" y="41262"/>
                      <a:pt x="8486" y="41550"/>
                      <a:pt x="8419" y="41837"/>
                    </a:cubicBezTo>
                    <a:cubicBezTo>
                      <a:pt x="7895" y="43798"/>
                      <a:pt x="7371" y="45810"/>
                      <a:pt x="7794" y="47737"/>
                    </a:cubicBezTo>
                    <a:cubicBezTo>
                      <a:pt x="8335" y="50171"/>
                      <a:pt x="10228" y="51878"/>
                      <a:pt x="12223" y="53687"/>
                    </a:cubicBezTo>
                    <a:cubicBezTo>
                      <a:pt x="13879" y="55174"/>
                      <a:pt x="15586" y="56712"/>
                      <a:pt x="16516" y="58740"/>
                    </a:cubicBezTo>
                    <a:cubicBezTo>
                      <a:pt x="16719" y="59180"/>
                      <a:pt x="16888" y="59637"/>
                      <a:pt x="17040" y="60077"/>
                    </a:cubicBezTo>
                    <a:cubicBezTo>
                      <a:pt x="17328" y="60870"/>
                      <a:pt x="17598" y="61632"/>
                      <a:pt x="18071" y="62256"/>
                    </a:cubicBezTo>
                    <a:cubicBezTo>
                      <a:pt x="18561" y="62916"/>
                      <a:pt x="19221" y="63237"/>
                      <a:pt x="20082" y="63237"/>
                    </a:cubicBezTo>
                    <a:cubicBezTo>
                      <a:pt x="20522" y="63237"/>
                      <a:pt x="21013" y="63153"/>
                      <a:pt x="21536" y="62984"/>
                    </a:cubicBezTo>
                    <a:cubicBezTo>
                      <a:pt x="22162" y="62781"/>
                      <a:pt x="22838" y="62459"/>
                      <a:pt x="23514" y="62054"/>
                    </a:cubicBezTo>
                    <a:cubicBezTo>
                      <a:pt x="25694" y="60753"/>
                      <a:pt x="27098" y="58251"/>
                      <a:pt x="27030" y="55833"/>
                    </a:cubicBezTo>
                    <a:cubicBezTo>
                      <a:pt x="26963" y="53500"/>
                      <a:pt x="25796" y="51489"/>
                      <a:pt x="24579" y="49342"/>
                    </a:cubicBezTo>
                    <a:cubicBezTo>
                      <a:pt x="23700" y="47838"/>
                      <a:pt x="22804" y="46265"/>
                      <a:pt x="22331" y="44559"/>
                    </a:cubicBezTo>
                    <a:cubicBezTo>
                      <a:pt x="21367" y="41212"/>
                      <a:pt x="22111" y="37696"/>
                      <a:pt x="22838" y="34298"/>
                    </a:cubicBezTo>
                    <a:cubicBezTo>
                      <a:pt x="22922" y="33926"/>
                      <a:pt x="22990" y="33554"/>
                      <a:pt x="23075" y="33182"/>
                    </a:cubicBezTo>
                    <a:cubicBezTo>
                      <a:pt x="23801" y="29616"/>
                      <a:pt x="24292" y="25559"/>
                      <a:pt x="22331" y="22381"/>
                    </a:cubicBezTo>
                    <a:cubicBezTo>
                      <a:pt x="20995" y="20234"/>
                      <a:pt x="18714" y="18831"/>
                      <a:pt x="16516" y="17479"/>
                    </a:cubicBezTo>
                    <a:cubicBezTo>
                      <a:pt x="14082" y="15974"/>
                      <a:pt x="11563" y="14436"/>
                      <a:pt x="10244" y="11883"/>
                    </a:cubicBezTo>
                    <a:cubicBezTo>
                      <a:pt x="9484" y="10429"/>
                      <a:pt x="9196" y="8773"/>
                      <a:pt x="8926" y="7184"/>
                    </a:cubicBezTo>
                    <a:lnTo>
                      <a:pt x="8842" y="6728"/>
                    </a:lnTo>
                    <a:cubicBezTo>
                      <a:pt x="8554" y="5054"/>
                      <a:pt x="8182" y="3314"/>
                      <a:pt x="7168" y="1928"/>
                    </a:cubicBezTo>
                    <a:cubicBezTo>
                      <a:pt x="6323" y="760"/>
                      <a:pt x="4988" y="1"/>
                      <a:pt x="37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5000" endPos="18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976;p50">
                <a:extLst>
                  <a:ext uri="{FF2B5EF4-FFF2-40B4-BE49-F238E27FC236}">
                    <a16:creationId xmlns="" xmlns:a16="http://schemas.microsoft.com/office/drawing/2014/main" id="{BF2E47D3-4667-4EF5-9418-5097C9CA01FE}"/>
                  </a:ext>
                </a:extLst>
              </p:cNvPr>
              <p:cNvSpPr/>
              <p:nvPr/>
            </p:nvSpPr>
            <p:spPr>
              <a:xfrm>
                <a:off x="5976368" y="2785366"/>
                <a:ext cx="708700" cy="2244425"/>
              </a:xfrm>
              <a:custGeom>
                <a:avLst/>
                <a:gdLst/>
                <a:ahLst/>
                <a:cxnLst/>
                <a:rect l="l" t="t" r="r" b="b"/>
                <a:pathLst>
                  <a:path w="28348" h="89777" extrusionOk="0">
                    <a:moveTo>
                      <a:pt x="22990" y="0"/>
                    </a:moveTo>
                    <a:cubicBezTo>
                      <a:pt x="20759" y="0"/>
                      <a:pt x="19253" y="2249"/>
                      <a:pt x="18933" y="4480"/>
                    </a:cubicBezTo>
                    <a:cubicBezTo>
                      <a:pt x="18764" y="5765"/>
                      <a:pt x="18764" y="7016"/>
                      <a:pt x="18764" y="8215"/>
                    </a:cubicBezTo>
                    <a:cubicBezTo>
                      <a:pt x="18764" y="10616"/>
                      <a:pt x="18764" y="12881"/>
                      <a:pt x="17445" y="15281"/>
                    </a:cubicBezTo>
                    <a:cubicBezTo>
                      <a:pt x="16634" y="16769"/>
                      <a:pt x="15535" y="18071"/>
                      <a:pt x="14453" y="19322"/>
                    </a:cubicBezTo>
                    <a:cubicBezTo>
                      <a:pt x="13693" y="20235"/>
                      <a:pt x="12881" y="21181"/>
                      <a:pt x="12221" y="22178"/>
                    </a:cubicBezTo>
                    <a:cubicBezTo>
                      <a:pt x="9839" y="25694"/>
                      <a:pt x="9010" y="30005"/>
                      <a:pt x="9805" y="34653"/>
                    </a:cubicBezTo>
                    <a:cubicBezTo>
                      <a:pt x="10515" y="38795"/>
                      <a:pt x="9433" y="42090"/>
                      <a:pt x="6052" y="46030"/>
                    </a:cubicBezTo>
                    <a:cubicBezTo>
                      <a:pt x="3077" y="49512"/>
                      <a:pt x="1" y="53096"/>
                      <a:pt x="964" y="58167"/>
                    </a:cubicBezTo>
                    <a:cubicBezTo>
                      <a:pt x="1302" y="59958"/>
                      <a:pt x="2131" y="61716"/>
                      <a:pt x="2924" y="63441"/>
                    </a:cubicBezTo>
                    <a:cubicBezTo>
                      <a:pt x="4311" y="66364"/>
                      <a:pt x="5714" y="69391"/>
                      <a:pt x="4885" y="72772"/>
                    </a:cubicBezTo>
                    <a:cubicBezTo>
                      <a:pt x="4599" y="73921"/>
                      <a:pt x="4040" y="74985"/>
                      <a:pt x="3517" y="75999"/>
                    </a:cubicBezTo>
                    <a:cubicBezTo>
                      <a:pt x="3246" y="76524"/>
                      <a:pt x="2958" y="77065"/>
                      <a:pt x="2722" y="77606"/>
                    </a:cubicBezTo>
                    <a:cubicBezTo>
                      <a:pt x="1741" y="79837"/>
                      <a:pt x="1471" y="82186"/>
                      <a:pt x="1978" y="84248"/>
                    </a:cubicBezTo>
                    <a:cubicBezTo>
                      <a:pt x="2367" y="85905"/>
                      <a:pt x="3314" y="87426"/>
                      <a:pt x="4565" y="88441"/>
                    </a:cubicBezTo>
                    <a:cubicBezTo>
                      <a:pt x="5020" y="88813"/>
                      <a:pt x="5494" y="89101"/>
                      <a:pt x="6001" y="89320"/>
                    </a:cubicBezTo>
                    <a:cubicBezTo>
                      <a:pt x="6677" y="89624"/>
                      <a:pt x="7472" y="89777"/>
                      <a:pt x="8401" y="89777"/>
                    </a:cubicBezTo>
                    <a:cubicBezTo>
                      <a:pt x="10768" y="89777"/>
                      <a:pt x="13727" y="88762"/>
                      <a:pt x="15552" y="87309"/>
                    </a:cubicBezTo>
                    <a:cubicBezTo>
                      <a:pt x="18527" y="84976"/>
                      <a:pt x="18392" y="81866"/>
                      <a:pt x="18239" y="78569"/>
                    </a:cubicBezTo>
                    <a:cubicBezTo>
                      <a:pt x="18122" y="75932"/>
                      <a:pt x="18003" y="73227"/>
                      <a:pt x="19456" y="70777"/>
                    </a:cubicBezTo>
                    <a:cubicBezTo>
                      <a:pt x="20099" y="69661"/>
                      <a:pt x="20910" y="68647"/>
                      <a:pt x="21671" y="67649"/>
                    </a:cubicBezTo>
                    <a:cubicBezTo>
                      <a:pt x="22972" y="65976"/>
                      <a:pt x="24207" y="64403"/>
                      <a:pt x="24832" y="62426"/>
                    </a:cubicBezTo>
                    <a:cubicBezTo>
                      <a:pt x="25796" y="59418"/>
                      <a:pt x="24967" y="56172"/>
                      <a:pt x="24122" y="53670"/>
                    </a:cubicBezTo>
                    <a:cubicBezTo>
                      <a:pt x="23885" y="52994"/>
                      <a:pt x="23632" y="52300"/>
                      <a:pt x="23396" y="51624"/>
                    </a:cubicBezTo>
                    <a:cubicBezTo>
                      <a:pt x="22600" y="49444"/>
                      <a:pt x="21789" y="47195"/>
                      <a:pt x="21536" y="44846"/>
                    </a:cubicBezTo>
                    <a:cubicBezTo>
                      <a:pt x="21282" y="42226"/>
                      <a:pt x="21773" y="40096"/>
                      <a:pt x="23057" y="38304"/>
                    </a:cubicBezTo>
                    <a:cubicBezTo>
                      <a:pt x="23396" y="37831"/>
                      <a:pt x="23767" y="37391"/>
                      <a:pt x="24122" y="36952"/>
                    </a:cubicBezTo>
                    <a:cubicBezTo>
                      <a:pt x="24680" y="36259"/>
                      <a:pt x="25271" y="35532"/>
                      <a:pt x="25728" y="34754"/>
                    </a:cubicBezTo>
                    <a:cubicBezTo>
                      <a:pt x="27638" y="31441"/>
                      <a:pt x="26826" y="28078"/>
                      <a:pt x="25947" y="24511"/>
                    </a:cubicBezTo>
                    <a:cubicBezTo>
                      <a:pt x="25187" y="21434"/>
                      <a:pt x="24410" y="18274"/>
                      <a:pt x="25508" y="15130"/>
                    </a:cubicBezTo>
                    <a:cubicBezTo>
                      <a:pt x="25812" y="14267"/>
                      <a:pt x="26218" y="13439"/>
                      <a:pt x="26623" y="12644"/>
                    </a:cubicBezTo>
                    <a:cubicBezTo>
                      <a:pt x="26860" y="12155"/>
                      <a:pt x="27097" y="11647"/>
                      <a:pt x="27317" y="11157"/>
                    </a:cubicBezTo>
                    <a:cubicBezTo>
                      <a:pt x="28162" y="9213"/>
                      <a:pt x="28348" y="6745"/>
                      <a:pt x="27790" y="4530"/>
                    </a:cubicBezTo>
                    <a:cubicBezTo>
                      <a:pt x="27317" y="2637"/>
                      <a:pt x="26150" y="1082"/>
                      <a:pt x="24663" y="390"/>
                    </a:cubicBezTo>
                    <a:cubicBezTo>
                      <a:pt x="24105" y="135"/>
                      <a:pt x="23531" y="0"/>
                      <a:pt x="229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5000" endPos="18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977;p50">
              <a:extLst>
                <a:ext uri="{FF2B5EF4-FFF2-40B4-BE49-F238E27FC236}">
                  <a16:creationId xmlns="" xmlns:a16="http://schemas.microsoft.com/office/drawing/2014/main" id="{786ED6E3-EC1B-4E0F-8CD6-F45F187FB480}"/>
                </a:ext>
              </a:extLst>
            </p:cNvPr>
            <p:cNvGrpSpPr/>
            <p:nvPr/>
          </p:nvGrpSpPr>
          <p:grpSpPr>
            <a:xfrm>
              <a:off x="4646884" y="2774145"/>
              <a:ext cx="1170434" cy="792593"/>
              <a:chOff x="5275594" y="2739478"/>
              <a:chExt cx="1119818" cy="758317"/>
            </a:xfrm>
          </p:grpSpPr>
          <p:sp>
            <p:nvSpPr>
              <p:cNvPr id="94" name="Google Shape;978;p50">
                <a:extLst>
                  <a:ext uri="{FF2B5EF4-FFF2-40B4-BE49-F238E27FC236}">
                    <a16:creationId xmlns="" xmlns:a16="http://schemas.microsoft.com/office/drawing/2014/main" id="{32DB211F-E585-4625-B8F3-B47948DABD1E}"/>
                  </a:ext>
                </a:extLst>
              </p:cNvPr>
              <p:cNvSpPr/>
              <p:nvPr/>
            </p:nvSpPr>
            <p:spPr>
              <a:xfrm>
                <a:off x="5492248" y="2739478"/>
                <a:ext cx="903164" cy="758317"/>
              </a:xfrm>
              <a:custGeom>
                <a:avLst/>
                <a:gdLst/>
                <a:ahLst/>
                <a:cxnLst/>
                <a:rect l="l" t="t" r="r" b="b"/>
                <a:pathLst>
                  <a:path w="81994" h="68844" extrusionOk="0">
                    <a:moveTo>
                      <a:pt x="6777" y="1"/>
                    </a:moveTo>
                    <a:cubicBezTo>
                      <a:pt x="3043" y="1"/>
                      <a:pt x="0" y="3043"/>
                      <a:pt x="0" y="6778"/>
                    </a:cubicBezTo>
                    <a:lnTo>
                      <a:pt x="0" y="62067"/>
                    </a:lnTo>
                    <a:cubicBezTo>
                      <a:pt x="0" y="65801"/>
                      <a:pt x="3043" y="68844"/>
                      <a:pt x="6777" y="68844"/>
                    </a:cubicBezTo>
                    <a:lnTo>
                      <a:pt x="75217" y="68844"/>
                    </a:lnTo>
                    <a:cubicBezTo>
                      <a:pt x="78952" y="68844"/>
                      <a:pt x="81993" y="65801"/>
                      <a:pt x="81993" y="62067"/>
                    </a:cubicBezTo>
                    <a:lnTo>
                      <a:pt x="81993" y="6778"/>
                    </a:lnTo>
                    <a:cubicBezTo>
                      <a:pt x="81993" y="3043"/>
                      <a:pt x="78952" y="1"/>
                      <a:pt x="752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79;p50">
                <a:extLst>
                  <a:ext uri="{FF2B5EF4-FFF2-40B4-BE49-F238E27FC236}">
                    <a16:creationId xmlns="" xmlns:a16="http://schemas.microsoft.com/office/drawing/2014/main" id="{8FD9E913-945D-41B7-8B82-831053F12519}"/>
                  </a:ext>
                </a:extLst>
              </p:cNvPr>
              <p:cNvSpPr/>
              <p:nvPr/>
            </p:nvSpPr>
            <p:spPr>
              <a:xfrm>
                <a:off x="5275594" y="3124397"/>
                <a:ext cx="95742" cy="246273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22358" extrusionOk="0">
                    <a:moveTo>
                      <a:pt x="1852" y="1"/>
                    </a:moveTo>
                    <a:cubicBezTo>
                      <a:pt x="837" y="1"/>
                      <a:pt x="0" y="838"/>
                      <a:pt x="0" y="1868"/>
                    </a:cubicBezTo>
                    <a:lnTo>
                      <a:pt x="0" y="20490"/>
                    </a:lnTo>
                    <a:cubicBezTo>
                      <a:pt x="0" y="21520"/>
                      <a:pt x="837" y="22357"/>
                      <a:pt x="1852" y="22357"/>
                    </a:cubicBezTo>
                    <a:lnTo>
                      <a:pt x="6841" y="22357"/>
                    </a:lnTo>
                    <a:cubicBezTo>
                      <a:pt x="7855" y="22357"/>
                      <a:pt x="8692" y="21520"/>
                      <a:pt x="8692" y="20490"/>
                    </a:cubicBezTo>
                    <a:lnTo>
                      <a:pt x="8692" y="1868"/>
                    </a:lnTo>
                    <a:cubicBezTo>
                      <a:pt x="8692" y="838"/>
                      <a:pt x="7855" y="1"/>
                      <a:pt x="68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80;p50">
                <a:extLst>
                  <a:ext uri="{FF2B5EF4-FFF2-40B4-BE49-F238E27FC236}">
                    <a16:creationId xmlns="" xmlns:a16="http://schemas.microsoft.com/office/drawing/2014/main" id="{ACBFC78E-FE98-4A0F-8CAA-C7140186B02C}"/>
                  </a:ext>
                </a:extLst>
              </p:cNvPr>
              <p:cNvSpPr/>
              <p:nvPr/>
            </p:nvSpPr>
            <p:spPr>
              <a:xfrm>
                <a:off x="5444564" y="3004003"/>
                <a:ext cx="95566" cy="366667"/>
              </a:xfrm>
              <a:custGeom>
                <a:avLst/>
                <a:gdLst/>
                <a:ahLst/>
                <a:cxnLst/>
                <a:rect l="l" t="t" r="r" b="b"/>
                <a:pathLst>
                  <a:path w="8676" h="33288" extrusionOk="0">
                    <a:moveTo>
                      <a:pt x="1851" y="1"/>
                    </a:moveTo>
                    <a:cubicBezTo>
                      <a:pt x="820" y="1"/>
                      <a:pt x="0" y="838"/>
                      <a:pt x="0" y="1852"/>
                    </a:cubicBezTo>
                    <a:lnTo>
                      <a:pt x="0" y="31420"/>
                    </a:lnTo>
                    <a:cubicBezTo>
                      <a:pt x="0" y="32450"/>
                      <a:pt x="820" y="33287"/>
                      <a:pt x="1851" y="33287"/>
                    </a:cubicBezTo>
                    <a:lnTo>
                      <a:pt x="6825" y="33287"/>
                    </a:lnTo>
                    <a:cubicBezTo>
                      <a:pt x="7855" y="33287"/>
                      <a:pt x="8675" y="32450"/>
                      <a:pt x="8675" y="31420"/>
                    </a:cubicBezTo>
                    <a:lnTo>
                      <a:pt x="8675" y="1852"/>
                    </a:lnTo>
                    <a:cubicBezTo>
                      <a:pt x="8675" y="838"/>
                      <a:pt x="7855" y="1"/>
                      <a:pt x="6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81;p50">
                <a:extLst>
                  <a:ext uri="{FF2B5EF4-FFF2-40B4-BE49-F238E27FC236}">
                    <a16:creationId xmlns="" xmlns:a16="http://schemas.microsoft.com/office/drawing/2014/main" id="{35F9E7DE-6052-47B5-97FF-9D2D24847863}"/>
                  </a:ext>
                </a:extLst>
              </p:cNvPr>
              <p:cNvSpPr/>
              <p:nvPr/>
            </p:nvSpPr>
            <p:spPr>
              <a:xfrm>
                <a:off x="5613347" y="3201865"/>
                <a:ext cx="95753" cy="168805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15325" extrusionOk="0">
                    <a:moveTo>
                      <a:pt x="1851" y="1"/>
                    </a:moveTo>
                    <a:cubicBezTo>
                      <a:pt x="837" y="1"/>
                      <a:pt x="0" y="838"/>
                      <a:pt x="0" y="1852"/>
                    </a:cubicBezTo>
                    <a:lnTo>
                      <a:pt x="0" y="13457"/>
                    </a:lnTo>
                    <a:cubicBezTo>
                      <a:pt x="0" y="14487"/>
                      <a:pt x="837" y="15324"/>
                      <a:pt x="1851" y="15324"/>
                    </a:cubicBezTo>
                    <a:lnTo>
                      <a:pt x="6825" y="15324"/>
                    </a:lnTo>
                    <a:cubicBezTo>
                      <a:pt x="7855" y="15324"/>
                      <a:pt x="8692" y="14487"/>
                      <a:pt x="8692" y="13457"/>
                    </a:cubicBezTo>
                    <a:lnTo>
                      <a:pt x="8692" y="1852"/>
                    </a:lnTo>
                    <a:cubicBezTo>
                      <a:pt x="8692" y="838"/>
                      <a:pt x="7855" y="1"/>
                      <a:pt x="68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2;p50">
                <a:extLst>
                  <a:ext uri="{FF2B5EF4-FFF2-40B4-BE49-F238E27FC236}">
                    <a16:creationId xmlns="" xmlns:a16="http://schemas.microsoft.com/office/drawing/2014/main" id="{4C9D0419-8183-4EBA-BC15-53F11316561C}"/>
                  </a:ext>
                </a:extLst>
              </p:cNvPr>
              <p:cNvSpPr/>
              <p:nvPr/>
            </p:nvSpPr>
            <p:spPr>
              <a:xfrm>
                <a:off x="5782130" y="2888588"/>
                <a:ext cx="95753" cy="482082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3766" extrusionOk="0">
                    <a:moveTo>
                      <a:pt x="1868" y="1"/>
                    </a:moveTo>
                    <a:cubicBezTo>
                      <a:pt x="838" y="1"/>
                      <a:pt x="1" y="821"/>
                      <a:pt x="1" y="1851"/>
                    </a:cubicBezTo>
                    <a:lnTo>
                      <a:pt x="1" y="41898"/>
                    </a:lnTo>
                    <a:cubicBezTo>
                      <a:pt x="1" y="42928"/>
                      <a:pt x="838" y="43765"/>
                      <a:pt x="1868" y="43765"/>
                    </a:cubicBezTo>
                    <a:lnTo>
                      <a:pt x="6841" y="43765"/>
                    </a:lnTo>
                    <a:cubicBezTo>
                      <a:pt x="7871" y="43765"/>
                      <a:pt x="8693" y="42928"/>
                      <a:pt x="8693" y="41898"/>
                    </a:cubicBezTo>
                    <a:lnTo>
                      <a:pt x="8693" y="1851"/>
                    </a:lnTo>
                    <a:cubicBezTo>
                      <a:pt x="8693" y="821"/>
                      <a:pt x="7871" y="1"/>
                      <a:pt x="68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83;p50">
                <a:extLst>
                  <a:ext uri="{FF2B5EF4-FFF2-40B4-BE49-F238E27FC236}">
                    <a16:creationId xmlns="" xmlns:a16="http://schemas.microsoft.com/office/drawing/2014/main" id="{CAF61558-D9E0-4CB0-809D-7BFF7394704B}"/>
                  </a:ext>
                </a:extLst>
              </p:cNvPr>
              <p:cNvSpPr/>
              <p:nvPr/>
            </p:nvSpPr>
            <p:spPr>
              <a:xfrm>
                <a:off x="5951089" y="3067835"/>
                <a:ext cx="95753" cy="302835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27493" extrusionOk="0">
                    <a:moveTo>
                      <a:pt x="1852" y="0"/>
                    </a:moveTo>
                    <a:cubicBezTo>
                      <a:pt x="822" y="0"/>
                      <a:pt x="1" y="837"/>
                      <a:pt x="1" y="1867"/>
                    </a:cubicBezTo>
                    <a:lnTo>
                      <a:pt x="1" y="25625"/>
                    </a:lnTo>
                    <a:cubicBezTo>
                      <a:pt x="1" y="26655"/>
                      <a:pt x="822" y="27492"/>
                      <a:pt x="1852" y="27492"/>
                    </a:cubicBezTo>
                    <a:lnTo>
                      <a:pt x="6825" y="27492"/>
                    </a:lnTo>
                    <a:cubicBezTo>
                      <a:pt x="7856" y="27492"/>
                      <a:pt x="8693" y="26655"/>
                      <a:pt x="8693" y="25625"/>
                    </a:cubicBezTo>
                    <a:lnTo>
                      <a:pt x="8693" y="1867"/>
                    </a:lnTo>
                    <a:cubicBezTo>
                      <a:pt x="8693" y="837"/>
                      <a:pt x="7856" y="0"/>
                      <a:pt x="68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" name="Google Shape;984;p50">
              <a:extLst>
                <a:ext uri="{FF2B5EF4-FFF2-40B4-BE49-F238E27FC236}">
                  <a16:creationId xmlns="" xmlns:a16="http://schemas.microsoft.com/office/drawing/2014/main" id="{0D6CEC37-A7FF-4DDD-8BF6-298A7C69D447}"/>
                </a:ext>
              </a:extLst>
            </p:cNvPr>
            <p:cNvSpPr/>
            <p:nvPr/>
          </p:nvSpPr>
          <p:spPr>
            <a:xfrm>
              <a:off x="5502493" y="1742498"/>
              <a:ext cx="2205463" cy="1990184"/>
            </a:xfrm>
            <a:custGeom>
              <a:avLst/>
              <a:gdLst/>
              <a:ahLst/>
              <a:cxnLst/>
              <a:rect l="l" t="t" r="r" b="b"/>
              <a:pathLst>
                <a:path w="232154" h="209493" extrusionOk="0">
                  <a:moveTo>
                    <a:pt x="14702" y="0"/>
                  </a:moveTo>
                  <a:cubicBezTo>
                    <a:pt x="6580" y="0"/>
                    <a:pt x="0" y="6580"/>
                    <a:pt x="0" y="14702"/>
                  </a:cubicBezTo>
                  <a:lnTo>
                    <a:pt x="0" y="165069"/>
                  </a:lnTo>
                  <a:cubicBezTo>
                    <a:pt x="0" y="173189"/>
                    <a:pt x="6580" y="179769"/>
                    <a:pt x="14702" y="179769"/>
                  </a:cubicBezTo>
                  <a:lnTo>
                    <a:pt x="84962" y="179769"/>
                  </a:lnTo>
                  <a:lnTo>
                    <a:pt x="84962" y="203879"/>
                  </a:lnTo>
                  <a:lnTo>
                    <a:pt x="69202" y="203879"/>
                  </a:lnTo>
                  <a:cubicBezTo>
                    <a:pt x="67637" y="203879"/>
                    <a:pt x="66395" y="205146"/>
                    <a:pt x="66395" y="206686"/>
                  </a:cubicBezTo>
                  <a:cubicBezTo>
                    <a:pt x="66395" y="208251"/>
                    <a:pt x="67637" y="209493"/>
                    <a:pt x="69202" y="209493"/>
                  </a:cubicBezTo>
                  <a:lnTo>
                    <a:pt x="162952" y="209493"/>
                  </a:lnTo>
                  <a:cubicBezTo>
                    <a:pt x="164516" y="209493"/>
                    <a:pt x="165759" y="208251"/>
                    <a:pt x="165759" y="206686"/>
                  </a:cubicBezTo>
                  <a:cubicBezTo>
                    <a:pt x="165759" y="205146"/>
                    <a:pt x="164516" y="203879"/>
                    <a:pt x="162952" y="203879"/>
                  </a:cubicBezTo>
                  <a:lnTo>
                    <a:pt x="147192" y="203879"/>
                  </a:lnTo>
                  <a:lnTo>
                    <a:pt x="147192" y="179769"/>
                  </a:lnTo>
                  <a:lnTo>
                    <a:pt x="217452" y="179769"/>
                  </a:lnTo>
                  <a:cubicBezTo>
                    <a:pt x="225574" y="179769"/>
                    <a:pt x="232154" y="173189"/>
                    <a:pt x="232154" y="165069"/>
                  </a:cubicBezTo>
                  <a:lnTo>
                    <a:pt x="232154" y="14702"/>
                  </a:lnTo>
                  <a:cubicBezTo>
                    <a:pt x="232154" y="6580"/>
                    <a:pt x="225574" y="0"/>
                    <a:pt x="2174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85;p50">
              <a:extLst>
                <a:ext uri="{FF2B5EF4-FFF2-40B4-BE49-F238E27FC236}">
                  <a16:creationId xmlns="" xmlns:a16="http://schemas.microsoft.com/office/drawing/2014/main" id="{453F7340-11C6-4772-9D93-09452DEFEE05}"/>
                </a:ext>
              </a:extLst>
            </p:cNvPr>
            <p:cNvSpPr/>
            <p:nvPr/>
          </p:nvSpPr>
          <p:spPr>
            <a:xfrm>
              <a:off x="5592383" y="1846563"/>
              <a:ext cx="1991700" cy="1488300"/>
            </a:xfrm>
            <a:prstGeom prst="roundRect">
              <a:avLst>
                <a:gd name="adj" fmla="val 2980"/>
              </a:avLst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86;p50">
              <a:extLst>
                <a:ext uri="{FF2B5EF4-FFF2-40B4-BE49-F238E27FC236}">
                  <a16:creationId xmlns="" xmlns:a16="http://schemas.microsoft.com/office/drawing/2014/main" id="{5065D75B-DAFC-4E76-BBA3-5E137D1660C6}"/>
                </a:ext>
              </a:extLst>
            </p:cNvPr>
            <p:cNvSpPr/>
            <p:nvPr/>
          </p:nvSpPr>
          <p:spPr>
            <a:xfrm>
              <a:off x="7623185" y="1534161"/>
              <a:ext cx="392668" cy="392668"/>
            </a:xfrm>
            <a:custGeom>
              <a:avLst/>
              <a:gdLst/>
              <a:ahLst/>
              <a:cxnLst/>
              <a:rect l="l" t="t" r="r" b="b"/>
              <a:pathLst>
                <a:path w="34108" h="34108" extrusionOk="0">
                  <a:moveTo>
                    <a:pt x="1" y="0"/>
                  </a:moveTo>
                  <a:lnTo>
                    <a:pt x="1" y="15742"/>
                  </a:lnTo>
                  <a:cubicBezTo>
                    <a:pt x="9835" y="16418"/>
                    <a:pt x="17690" y="24273"/>
                    <a:pt x="18366" y="34108"/>
                  </a:cubicBezTo>
                  <a:lnTo>
                    <a:pt x="34108" y="34108"/>
                  </a:lnTo>
                  <a:cubicBezTo>
                    <a:pt x="33384" y="15598"/>
                    <a:pt x="18511" y="72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87;p50">
              <a:extLst>
                <a:ext uri="{FF2B5EF4-FFF2-40B4-BE49-F238E27FC236}">
                  <a16:creationId xmlns="" xmlns:a16="http://schemas.microsoft.com/office/drawing/2014/main" id="{D2483B28-BCE9-4F40-A1C3-AC086296EC79}"/>
                </a:ext>
              </a:extLst>
            </p:cNvPr>
            <p:cNvSpPr/>
            <p:nvPr/>
          </p:nvSpPr>
          <p:spPr>
            <a:xfrm>
              <a:off x="7808869" y="2559505"/>
              <a:ext cx="690094" cy="334300"/>
            </a:xfrm>
            <a:custGeom>
              <a:avLst/>
              <a:gdLst/>
              <a:ahLst/>
              <a:cxnLst/>
              <a:rect l="l" t="t" r="r" b="b"/>
              <a:pathLst>
                <a:path w="59943" h="29038" extrusionOk="0">
                  <a:moveTo>
                    <a:pt x="14520" y="1"/>
                  </a:moveTo>
                  <a:cubicBezTo>
                    <a:pt x="6504" y="1"/>
                    <a:pt x="1" y="6503"/>
                    <a:pt x="1" y="14519"/>
                  </a:cubicBezTo>
                  <a:cubicBezTo>
                    <a:pt x="1" y="22535"/>
                    <a:pt x="6504" y="29038"/>
                    <a:pt x="14520" y="29038"/>
                  </a:cubicBezTo>
                  <a:lnTo>
                    <a:pt x="45424" y="29038"/>
                  </a:lnTo>
                  <a:cubicBezTo>
                    <a:pt x="53440" y="29038"/>
                    <a:pt x="59942" y="22535"/>
                    <a:pt x="59942" y="14519"/>
                  </a:cubicBezTo>
                  <a:cubicBezTo>
                    <a:pt x="59942" y="6503"/>
                    <a:pt x="53440" y="1"/>
                    <a:pt x="454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88;p50">
              <a:extLst>
                <a:ext uri="{FF2B5EF4-FFF2-40B4-BE49-F238E27FC236}">
                  <a16:creationId xmlns="" xmlns:a16="http://schemas.microsoft.com/office/drawing/2014/main" id="{107AEE63-867E-4363-A49C-892CBCED5E4F}"/>
                </a:ext>
              </a:extLst>
            </p:cNvPr>
            <p:cNvSpPr/>
            <p:nvPr/>
          </p:nvSpPr>
          <p:spPr>
            <a:xfrm>
              <a:off x="7808869" y="2559505"/>
              <a:ext cx="690094" cy="334300"/>
            </a:xfrm>
            <a:custGeom>
              <a:avLst/>
              <a:gdLst/>
              <a:ahLst/>
              <a:cxnLst/>
              <a:rect l="l" t="t" r="r" b="b"/>
              <a:pathLst>
                <a:path w="59943" h="29038" extrusionOk="0">
                  <a:moveTo>
                    <a:pt x="14520" y="1"/>
                  </a:moveTo>
                  <a:cubicBezTo>
                    <a:pt x="6504" y="1"/>
                    <a:pt x="1" y="6503"/>
                    <a:pt x="1" y="14519"/>
                  </a:cubicBezTo>
                  <a:cubicBezTo>
                    <a:pt x="1" y="22535"/>
                    <a:pt x="6504" y="29038"/>
                    <a:pt x="14520" y="29038"/>
                  </a:cubicBezTo>
                  <a:lnTo>
                    <a:pt x="45424" y="29038"/>
                  </a:lnTo>
                  <a:cubicBezTo>
                    <a:pt x="53440" y="29038"/>
                    <a:pt x="59942" y="22535"/>
                    <a:pt x="59942" y="14519"/>
                  </a:cubicBezTo>
                  <a:cubicBezTo>
                    <a:pt x="59942" y="6503"/>
                    <a:pt x="53440" y="1"/>
                    <a:pt x="45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89;p50">
              <a:extLst>
                <a:ext uri="{FF2B5EF4-FFF2-40B4-BE49-F238E27FC236}">
                  <a16:creationId xmlns="" xmlns:a16="http://schemas.microsoft.com/office/drawing/2014/main" id="{2DF5D867-CE12-47A5-BA8E-4F1C6A12CD64}"/>
                </a:ext>
              </a:extLst>
            </p:cNvPr>
            <p:cNvSpPr/>
            <p:nvPr/>
          </p:nvSpPr>
          <p:spPr>
            <a:xfrm>
              <a:off x="7958977" y="2642526"/>
              <a:ext cx="158067" cy="150284"/>
            </a:xfrm>
            <a:custGeom>
              <a:avLst/>
              <a:gdLst/>
              <a:ahLst/>
              <a:cxnLst/>
              <a:rect l="l" t="t" r="r" b="b"/>
              <a:pathLst>
                <a:path w="13730" h="13054" extrusionOk="0">
                  <a:moveTo>
                    <a:pt x="6858" y="1"/>
                  </a:moveTo>
                  <a:lnTo>
                    <a:pt x="4748" y="4297"/>
                  </a:lnTo>
                  <a:lnTo>
                    <a:pt x="1" y="4990"/>
                  </a:lnTo>
                  <a:lnTo>
                    <a:pt x="3429" y="8338"/>
                  </a:lnTo>
                  <a:lnTo>
                    <a:pt x="2624" y="13054"/>
                  </a:lnTo>
                  <a:lnTo>
                    <a:pt x="6858" y="10832"/>
                  </a:lnTo>
                  <a:lnTo>
                    <a:pt x="11107" y="13054"/>
                  </a:lnTo>
                  <a:lnTo>
                    <a:pt x="10302" y="8338"/>
                  </a:lnTo>
                  <a:lnTo>
                    <a:pt x="13730" y="4990"/>
                  </a:lnTo>
                  <a:lnTo>
                    <a:pt x="8982" y="4297"/>
                  </a:lnTo>
                  <a:lnTo>
                    <a:pt x="68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90;p50">
              <a:extLst>
                <a:ext uri="{FF2B5EF4-FFF2-40B4-BE49-F238E27FC236}">
                  <a16:creationId xmlns="" xmlns:a16="http://schemas.microsoft.com/office/drawing/2014/main" id="{48C8C708-2F05-4039-B745-9EDBB4860B5E}"/>
                </a:ext>
              </a:extLst>
            </p:cNvPr>
            <p:cNvSpPr/>
            <p:nvPr/>
          </p:nvSpPr>
          <p:spPr>
            <a:xfrm>
              <a:off x="8190805" y="2642526"/>
              <a:ext cx="158078" cy="150284"/>
            </a:xfrm>
            <a:custGeom>
              <a:avLst/>
              <a:gdLst/>
              <a:ahLst/>
              <a:cxnLst/>
              <a:rect l="l" t="t" r="r" b="b"/>
              <a:pathLst>
                <a:path w="13731" h="13054" extrusionOk="0">
                  <a:moveTo>
                    <a:pt x="6857" y="1"/>
                  </a:moveTo>
                  <a:lnTo>
                    <a:pt x="4732" y="4297"/>
                  </a:lnTo>
                  <a:lnTo>
                    <a:pt x="0" y="4990"/>
                  </a:lnTo>
                  <a:lnTo>
                    <a:pt x="3429" y="8338"/>
                  </a:lnTo>
                  <a:lnTo>
                    <a:pt x="2624" y="13054"/>
                  </a:lnTo>
                  <a:lnTo>
                    <a:pt x="2624" y="13054"/>
                  </a:lnTo>
                  <a:lnTo>
                    <a:pt x="6857" y="10832"/>
                  </a:lnTo>
                  <a:lnTo>
                    <a:pt x="11106" y="13054"/>
                  </a:lnTo>
                  <a:lnTo>
                    <a:pt x="10286" y="8338"/>
                  </a:lnTo>
                  <a:lnTo>
                    <a:pt x="13731" y="4990"/>
                  </a:lnTo>
                  <a:lnTo>
                    <a:pt x="8982" y="4297"/>
                  </a:lnTo>
                  <a:lnTo>
                    <a:pt x="6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91;p50">
              <a:extLst>
                <a:ext uri="{FF2B5EF4-FFF2-40B4-BE49-F238E27FC236}">
                  <a16:creationId xmlns="" xmlns:a16="http://schemas.microsoft.com/office/drawing/2014/main" id="{B37EEB46-DC1F-4602-9891-FFBA2DF7A003}"/>
                </a:ext>
              </a:extLst>
            </p:cNvPr>
            <p:cNvSpPr/>
            <p:nvPr/>
          </p:nvSpPr>
          <p:spPr>
            <a:xfrm>
              <a:off x="7340204" y="3651372"/>
              <a:ext cx="334496" cy="52819"/>
            </a:xfrm>
            <a:custGeom>
              <a:avLst/>
              <a:gdLst/>
              <a:ahLst/>
              <a:cxnLst/>
              <a:rect l="l" t="t" r="r" b="b"/>
              <a:pathLst>
                <a:path w="29055" h="4588" extrusionOk="0">
                  <a:moveTo>
                    <a:pt x="2303" y="1"/>
                  </a:moveTo>
                  <a:cubicBezTo>
                    <a:pt x="1031" y="1"/>
                    <a:pt x="1" y="1014"/>
                    <a:pt x="1" y="2286"/>
                  </a:cubicBezTo>
                  <a:cubicBezTo>
                    <a:pt x="1" y="3557"/>
                    <a:pt x="1031" y="4588"/>
                    <a:pt x="2303" y="4588"/>
                  </a:cubicBezTo>
                  <a:lnTo>
                    <a:pt x="26752" y="4588"/>
                  </a:lnTo>
                  <a:cubicBezTo>
                    <a:pt x="28024" y="4588"/>
                    <a:pt x="29054" y="3557"/>
                    <a:pt x="29054" y="2286"/>
                  </a:cubicBezTo>
                  <a:cubicBezTo>
                    <a:pt x="29054" y="1014"/>
                    <a:pt x="28024" y="1"/>
                    <a:pt x="267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92;p50">
              <a:extLst>
                <a:ext uri="{FF2B5EF4-FFF2-40B4-BE49-F238E27FC236}">
                  <a16:creationId xmlns="" xmlns:a16="http://schemas.microsoft.com/office/drawing/2014/main" id="{1070B596-A13B-4E9A-9D11-43A2107D03AF}"/>
                </a:ext>
              </a:extLst>
            </p:cNvPr>
            <p:cNvSpPr/>
            <p:nvPr/>
          </p:nvSpPr>
          <p:spPr>
            <a:xfrm>
              <a:off x="7724742" y="3651372"/>
              <a:ext cx="197543" cy="52819"/>
            </a:xfrm>
            <a:custGeom>
              <a:avLst/>
              <a:gdLst/>
              <a:ahLst/>
              <a:cxnLst/>
              <a:rect l="l" t="t" r="r" b="b"/>
              <a:pathLst>
                <a:path w="17159" h="4588" extrusionOk="0">
                  <a:moveTo>
                    <a:pt x="2286" y="1"/>
                  </a:moveTo>
                  <a:cubicBezTo>
                    <a:pt x="1031" y="1"/>
                    <a:pt x="0" y="1014"/>
                    <a:pt x="0" y="2286"/>
                  </a:cubicBezTo>
                  <a:cubicBezTo>
                    <a:pt x="0" y="3557"/>
                    <a:pt x="1031" y="4588"/>
                    <a:pt x="2286" y="4588"/>
                  </a:cubicBezTo>
                  <a:lnTo>
                    <a:pt x="14873" y="4588"/>
                  </a:lnTo>
                  <a:cubicBezTo>
                    <a:pt x="16144" y="4588"/>
                    <a:pt x="17159" y="3557"/>
                    <a:pt x="17159" y="2286"/>
                  </a:cubicBezTo>
                  <a:cubicBezTo>
                    <a:pt x="17159" y="1014"/>
                    <a:pt x="16144" y="1"/>
                    <a:pt x="14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93;p50">
              <a:extLst>
                <a:ext uri="{FF2B5EF4-FFF2-40B4-BE49-F238E27FC236}">
                  <a16:creationId xmlns="" xmlns:a16="http://schemas.microsoft.com/office/drawing/2014/main" id="{EA49E72B-0007-44F7-A830-4783BD621AEA}"/>
                </a:ext>
              </a:extLst>
            </p:cNvPr>
            <p:cNvSpPr/>
            <p:nvPr/>
          </p:nvSpPr>
          <p:spPr>
            <a:xfrm>
              <a:off x="7347987" y="3531659"/>
              <a:ext cx="193099" cy="21505"/>
            </a:xfrm>
            <a:custGeom>
              <a:avLst/>
              <a:gdLst/>
              <a:ahLst/>
              <a:cxnLst/>
              <a:rect l="l" t="t" r="r" b="b"/>
              <a:pathLst>
                <a:path w="16773" h="1868" extrusionOk="0">
                  <a:moveTo>
                    <a:pt x="934" y="1"/>
                  </a:moveTo>
                  <a:cubicBezTo>
                    <a:pt x="419" y="1"/>
                    <a:pt x="1" y="419"/>
                    <a:pt x="1" y="934"/>
                  </a:cubicBezTo>
                  <a:cubicBezTo>
                    <a:pt x="1" y="1450"/>
                    <a:pt x="419" y="1868"/>
                    <a:pt x="934" y="1868"/>
                  </a:cubicBezTo>
                  <a:lnTo>
                    <a:pt x="15856" y="1868"/>
                  </a:lnTo>
                  <a:cubicBezTo>
                    <a:pt x="16354" y="1868"/>
                    <a:pt x="16773" y="1450"/>
                    <a:pt x="16773" y="934"/>
                  </a:cubicBezTo>
                  <a:cubicBezTo>
                    <a:pt x="16773" y="419"/>
                    <a:pt x="16354" y="1"/>
                    <a:pt x="158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94;p50">
              <a:extLst>
                <a:ext uri="{FF2B5EF4-FFF2-40B4-BE49-F238E27FC236}">
                  <a16:creationId xmlns="" xmlns:a16="http://schemas.microsoft.com/office/drawing/2014/main" id="{2CAE860F-FC83-425A-A42E-B132A99672F8}"/>
                </a:ext>
              </a:extLst>
            </p:cNvPr>
            <p:cNvSpPr/>
            <p:nvPr/>
          </p:nvSpPr>
          <p:spPr>
            <a:xfrm>
              <a:off x="5725006" y="1597909"/>
              <a:ext cx="786442" cy="495878"/>
            </a:xfrm>
            <a:custGeom>
              <a:avLst/>
              <a:gdLst/>
              <a:ahLst/>
              <a:cxnLst/>
              <a:rect l="l" t="t" r="r" b="b"/>
              <a:pathLst>
                <a:path w="68312" h="43073" extrusionOk="0">
                  <a:moveTo>
                    <a:pt x="16048" y="0"/>
                  </a:moveTo>
                  <a:cubicBezTo>
                    <a:pt x="7179" y="0"/>
                    <a:pt x="0" y="7179"/>
                    <a:pt x="0" y="16048"/>
                  </a:cubicBezTo>
                  <a:lnTo>
                    <a:pt x="0" y="17046"/>
                  </a:lnTo>
                  <a:cubicBezTo>
                    <a:pt x="0" y="25899"/>
                    <a:pt x="7179" y="33093"/>
                    <a:pt x="16048" y="33093"/>
                  </a:cubicBezTo>
                  <a:lnTo>
                    <a:pt x="16918" y="33093"/>
                  </a:lnTo>
                  <a:lnTo>
                    <a:pt x="16918" y="43073"/>
                  </a:lnTo>
                  <a:lnTo>
                    <a:pt x="29215" y="33093"/>
                  </a:lnTo>
                  <a:lnTo>
                    <a:pt x="52280" y="33093"/>
                  </a:lnTo>
                  <a:cubicBezTo>
                    <a:pt x="61133" y="33093"/>
                    <a:pt x="68311" y="25899"/>
                    <a:pt x="68311" y="17046"/>
                  </a:cubicBezTo>
                  <a:lnTo>
                    <a:pt x="68311" y="16048"/>
                  </a:lnTo>
                  <a:cubicBezTo>
                    <a:pt x="68311" y="7179"/>
                    <a:pt x="61133" y="0"/>
                    <a:pt x="52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95;p50">
              <a:extLst>
                <a:ext uri="{FF2B5EF4-FFF2-40B4-BE49-F238E27FC236}">
                  <a16:creationId xmlns="" xmlns:a16="http://schemas.microsoft.com/office/drawing/2014/main" id="{F5AAFB90-EB04-4690-8A87-5894494E4E7C}"/>
                </a:ext>
              </a:extLst>
            </p:cNvPr>
            <p:cNvSpPr/>
            <p:nvPr/>
          </p:nvSpPr>
          <p:spPr>
            <a:xfrm>
              <a:off x="5829338" y="1701676"/>
              <a:ext cx="173459" cy="173459"/>
            </a:xfrm>
            <a:custGeom>
              <a:avLst/>
              <a:gdLst/>
              <a:ahLst/>
              <a:cxnLst/>
              <a:rect l="l" t="t" r="r" b="b"/>
              <a:pathLst>
                <a:path w="15067" h="15067" extrusionOk="0">
                  <a:moveTo>
                    <a:pt x="7534" y="1"/>
                  </a:moveTo>
                  <a:cubicBezTo>
                    <a:pt x="3364" y="1"/>
                    <a:pt x="1" y="3365"/>
                    <a:pt x="1" y="7534"/>
                  </a:cubicBezTo>
                  <a:cubicBezTo>
                    <a:pt x="1" y="11686"/>
                    <a:pt x="3364" y="15067"/>
                    <a:pt x="7534" y="15067"/>
                  </a:cubicBezTo>
                  <a:cubicBezTo>
                    <a:pt x="11686" y="15067"/>
                    <a:pt x="15067" y="11686"/>
                    <a:pt x="15067" y="7534"/>
                  </a:cubicBezTo>
                  <a:cubicBezTo>
                    <a:pt x="15067" y="3365"/>
                    <a:pt x="11686" y="1"/>
                    <a:pt x="7534" y="1"/>
                  </a:cubicBezTo>
                  <a:close/>
                </a:path>
              </a:pathLst>
            </a:custGeom>
            <a:solidFill>
              <a:srgbClr val="FAF6E8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96;p50">
              <a:extLst>
                <a:ext uri="{FF2B5EF4-FFF2-40B4-BE49-F238E27FC236}">
                  <a16:creationId xmlns="" xmlns:a16="http://schemas.microsoft.com/office/drawing/2014/main" id="{51021A30-CF2B-4903-8F8F-5D9B2039E39C}"/>
                </a:ext>
              </a:extLst>
            </p:cNvPr>
            <p:cNvSpPr/>
            <p:nvPr/>
          </p:nvSpPr>
          <p:spPr>
            <a:xfrm>
              <a:off x="5876783" y="1755788"/>
              <a:ext cx="78389" cy="71907"/>
            </a:xfrm>
            <a:custGeom>
              <a:avLst/>
              <a:gdLst/>
              <a:ahLst/>
              <a:cxnLst/>
              <a:rect l="l" t="t" r="r" b="b"/>
              <a:pathLst>
                <a:path w="6809" h="6246" extrusionOk="0">
                  <a:moveTo>
                    <a:pt x="1883" y="1"/>
                  </a:moveTo>
                  <a:cubicBezTo>
                    <a:pt x="821" y="1"/>
                    <a:pt x="0" y="822"/>
                    <a:pt x="0" y="1868"/>
                  </a:cubicBezTo>
                  <a:cubicBezTo>
                    <a:pt x="0" y="3156"/>
                    <a:pt x="1159" y="4202"/>
                    <a:pt x="2913" y="5795"/>
                  </a:cubicBezTo>
                  <a:lnTo>
                    <a:pt x="3413" y="6246"/>
                  </a:lnTo>
                  <a:lnTo>
                    <a:pt x="3895" y="5795"/>
                  </a:lnTo>
                  <a:cubicBezTo>
                    <a:pt x="5649" y="4202"/>
                    <a:pt x="6808" y="3156"/>
                    <a:pt x="6808" y="1868"/>
                  </a:cubicBezTo>
                  <a:cubicBezTo>
                    <a:pt x="6808" y="822"/>
                    <a:pt x="5988" y="1"/>
                    <a:pt x="4941" y="1"/>
                  </a:cubicBezTo>
                  <a:cubicBezTo>
                    <a:pt x="4346" y="1"/>
                    <a:pt x="3782" y="275"/>
                    <a:pt x="3413" y="709"/>
                  </a:cubicBezTo>
                  <a:cubicBezTo>
                    <a:pt x="3042" y="275"/>
                    <a:pt x="2462" y="1"/>
                    <a:pt x="1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" name="Google Shape;997;p50">
              <a:extLst>
                <a:ext uri="{FF2B5EF4-FFF2-40B4-BE49-F238E27FC236}">
                  <a16:creationId xmlns="" xmlns:a16="http://schemas.microsoft.com/office/drawing/2014/main" id="{A7460EAC-1BF0-4D05-9760-C5B96B1D5A95}"/>
                </a:ext>
              </a:extLst>
            </p:cNvPr>
            <p:cNvGrpSpPr/>
            <p:nvPr/>
          </p:nvGrpSpPr>
          <p:grpSpPr>
            <a:xfrm>
              <a:off x="7347827" y="3520282"/>
              <a:ext cx="566514" cy="47034"/>
              <a:chOff x="7321597" y="3605750"/>
              <a:chExt cx="542015" cy="45000"/>
            </a:xfrm>
          </p:grpSpPr>
          <p:sp>
            <p:nvSpPr>
              <p:cNvPr id="92" name="Google Shape;998;p50">
                <a:extLst>
                  <a:ext uri="{FF2B5EF4-FFF2-40B4-BE49-F238E27FC236}">
                    <a16:creationId xmlns="" xmlns:a16="http://schemas.microsoft.com/office/drawing/2014/main" id="{94AD70C2-502D-4314-8891-9FE338A42700}"/>
                  </a:ext>
                </a:extLst>
              </p:cNvPr>
              <p:cNvSpPr/>
              <p:nvPr/>
            </p:nvSpPr>
            <p:spPr>
              <a:xfrm>
                <a:off x="7321597" y="3616569"/>
                <a:ext cx="542015" cy="20576"/>
              </a:xfrm>
              <a:custGeom>
                <a:avLst/>
                <a:gdLst/>
                <a:ahLst/>
                <a:cxnLst/>
                <a:rect l="l" t="t" r="r" b="b"/>
                <a:pathLst>
                  <a:path w="49207" h="1868" extrusionOk="0">
                    <a:moveTo>
                      <a:pt x="934" y="1"/>
                    </a:moveTo>
                    <a:cubicBezTo>
                      <a:pt x="419" y="1"/>
                      <a:pt x="1" y="419"/>
                      <a:pt x="1" y="934"/>
                    </a:cubicBezTo>
                    <a:cubicBezTo>
                      <a:pt x="1" y="1450"/>
                      <a:pt x="419" y="1868"/>
                      <a:pt x="934" y="1868"/>
                    </a:cubicBezTo>
                    <a:lnTo>
                      <a:pt x="48289" y="1868"/>
                    </a:lnTo>
                    <a:cubicBezTo>
                      <a:pt x="48804" y="1868"/>
                      <a:pt x="49207" y="1450"/>
                      <a:pt x="49207" y="934"/>
                    </a:cubicBezTo>
                    <a:cubicBezTo>
                      <a:pt x="49207" y="419"/>
                      <a:pt x="48804" y="1"/>
                      <a:pt x="482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99;p50">
                <a:extLst>
                  <a:ext uri="{FF2B5EF4-FFF2-40B4-BE49-F238E27FC236}">
                    <a16:creationId xmlns="" xmlns:a16="http://schemas.microsoft.com/office/drawing/2014/main" id="{BB5C0006-FCB9-46C1-BF81-C0D681DDA7CF}"/>
                  </a:ext>
                </a:extLst>
              </p:cNvPr>
              <p:cNvSpPr/>
              <p:nvPr/>
            </p:nvSpPr>
            <p:spPr>
              <a:xfrm>
                <a:off x="7489900" y="3605750"/>
                <a:ext cx="45000" cy="45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" name="Google Shape;1000;p50">
              <a:extLst>
                <a:ext uri="{FF2B5EF4-FFF2-40B4-BE49-F238E27FC236}">
                  <a16:creationId xmlns="" xmlns:a16="http://schemas.microsoft.com/office/drawing/2014/main" id="{27A1A739-E2C2-4492-A697-6AF62C72B554}"/>
                </a:ext>
              </a:extLst>
            </p:cNvPr>
            <p:cNvGrpSpPr/>
            <p:nvPr/>
          </p:nvGrpSpPr>
          <p:grpSpPr>
            <a:xfrm>
              <a:off x="5672811" y="2114966"/>
              <a:ext cx="1772383" cy="1117818"/>
              <a:chOff x="3659924" y="3169675"/>
              <a:chExt cx="1891551" cy="1192975"/>
            </a:xfrm>
          </p:grpSpPr>
          <p:sp>
            <p:nvSpPr>
              <p:cNvPr id="89" name="Google Shape;1001;p50">
                <a:extLst>
                  <a:ext uri="{FF2B5EF4-FFF2-40B4-BE49-F238E27FC236}">
                    <a16:creationId xmlns="" xmlns:a16="http://schemas.microsoft.com/office/drawing/2014/main" id="{6E03C1EC-0F46-4A5A-8E25-3837871CAC2E}"/>
                  </a:ext>
                </a:extLst>
              </p:cNvPr>
              <p:cNvSpPr/>
              <p:nvPr/>
            </p:nvSpPr>
            <p:spPr>
              <a:xfrm>
                <a:off x="3659925" y="3169675"/>
                <a:ext cx="1891550" cy="1192975"/>
              </a:xfrm>
              <a:custGeom>
                <a:avLst/>
                <a:gdLst/>
                <a:ahLst/>
                <a:cxnLst/>
                <a:rect l="l" t="t" r="r" b="b"/>
                <a:pathLst>
                  <a:path w="75662" h="47719" extrusionOk="0">
                    <a:moveTo>
                      <a:pt x="0" y="0"/>
                    </a:moveTo>
                    <a:lnTo>
                      <a:pt x="0" y="47719"/>
                    </a:lnTo>
                    <a:lnTo>
                      <a:pt x="75661" y="47719"/>
                    </a:lnTo>
                    <a:lnTo>
                      <a:pt x="756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5000" endPos="18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002;p50">
                <a:extLst>
                  <a:ext uri="{FF2B5EF4-FFF2-40B4-BE49-F238E27FC236}">
                    <a16:creationId xmlns="" xmlns:a16="http://schemas.microsoft.com/office/drawing/2014/main" id="{42BAD399-11B9-439C-AE31-FEF5BE4AABB2}"/>
                  </a:ext>
                </a:extLst>
              </p:cNvPr>
              <p:cNvSpPr/>
              <p:nvPr/>
            </p:nvSpPr>
            <p:spPr>
              <a:xfrm>
                <a:off x="3659924" y="3422775"/>
                <a:ext cx="1891550" cy="939875"/>
              </a:xfrm>
              <a:custGeom>
                <a:avLst/>
                <a:gdLst/>
                <a:ahLst/>
                <a:cxnLst/>
                <a:rect l="l" t="t" r="r" b="b"/>
                <a:pathLst>
                  <a:path w="75662" h="37595" extrusionOk="0">
                    <a:moveTo>
                      <a:pt x="23395" y="1"/>
                    </a:moveTo>
                    <a:lnTo>
                      <a:pt x="0" y="33200"/>
                    </a:lnTo>
                    <a:lnTo>
                      <a:pt x="0" y="37595"/>
                    </a:lnTo>
                    <a:lnTo>
                      <a:pt x="75661" y="37595"/>
                    </a:lnTo>
                    <a:lnTo>
                      <a:pt x="57946" y="12442"/>
                    </a:lnTo>
                    <a:lnTo>
                      <a:pt x="49089" y="25018"/>
                    </a:lnTo>
                    <a:lnTo>
                      <a:pt x="45048" y="30749"/>
                    </a:lnTo>
                    <a:lnTo>
                      <a:pt x="36630" y="18798"/>
                    </a:lnTo>
                    <a:lnTo>
                      <a:pt x="23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5000" endPos="18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003;p50">
                <a:extLst>
                  <a:ext uri="{FF2B5EF4-FFF2-40B4-BE49-F238E27FC236}">
                    <a16:creationId xmlns="" xmlns:a16="http://schemas.microsoft.com/office/drawing/2014/main" id="{524940EB-8F40-438E-82B6-83F2A43FEAC6}"/>
                  </a:ext>
                </a:extLst>
              </p:cNvPr>
              <p:cNvSpPr/>
              <p:nvPr/>
            </p:nvSpPr>
            <p:spPr>
              <a:xfrm>
                <a:off x="4641575" y="3369125"/>
                <a:ext cx="289100" cy="289075"/>
              </a:xfrm>
              <a:custGeom>
                <a:avLst/>
                <a:gdLst/>
                <a:ahLst/>
                <a:cxnLst/>
                <a:rect l="l" t="t" r="r" b="b"/>
                <a:pathLst>
                  <a:path w="11564" h="11563" extrusionOk="0">
                    <a:moveTo>
                      <a:pt x="5782" y="1"/>
                    </a:moveTo>
                    <a:cubicBezTo>
                      <a:pt x="2588" y="1"/>
                      <a:pt x="1" y="2586"/>
                      <a:pt x="1" y="5782"/>
                    </a:cubicBezTo>
                    <a:cubicBezTo>
                      <a:pt x="1" y="8976"/>
                      <a:pt x="2588" y="11563"/>
                      <a:pt x="5782" y="11563"/>
                    </a:cubicBezTo>
                    <a:cubicBezTo>
                      <a:pt x="8978" y="11563"/>
                      <a:pt x="11563" y="8976"/>
                      <a:pt x="11563" y="5782"/>
                    </a:cubicBezTo>
                    <a:cubicBezTo>
                      <a:pt x="11563" y="2586"/>
                      <a:pt x="8978" y="1"/>
                      <a:pt x="5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5000" endPos="18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" name="Google Shape;1004;p50">
              <a:extLst>
                <a:ext uri="{FF2B5EF4-FFF2-40B4-BE49-F238E27FC236}">
                  <a16:creationId xmlns="" xmlns:a16="http://schemas.microsoft.com/office/drawing/2014/main" id="{CD9A505C-A071-417E-B8E9-E71BB8B85C8B}"/>
                </a:ext>
              </a:extLst>
            </p:cNvPr>
            <p:cNvSpPr/>
            <p:nvPr/>
          </p:nvSpPr>
          <p:spPr>
            <a:xfrm>
              <a:off x="7340204" y="3119697"/>
              <a:ext cx="582060" cy="321705"/>
            </a:xfrm>
            <a:custGeom>
              <a:avLst/>
              <a:gdLst/>
              <a:ahLst/>
              <a:cxnLst/>
              <a:rect l="l" t="t" r="r" b="b"/>
              <a:pathLst>
                <a:path w="50559" h="27944" extrusionOk="0">
                  <a:moveTo>
                    <a:pt x="3719" y="1"/>
                  </a:moveTo>
                  <a:cubicBezTo>
                    <a:pt x="1659" y="1"/>
                    <a:pt x="1" y="1675"/>
                    <a:pt x="1" y="3720"/>
                  </a:cubicBezTo>
                  <a:lnTo>
                    <a:pt x="1" y="24226"/>
                  </a:lnTo>
                  <a:cubicBezTo>
                    <a:pt x="1" y="26286"/>
                    <a:pt x="1659" y="27944"/>
                    <a:pt x="3719" y="27944"/>
                  </a:cubicBezTo>
                  <a:lnTo>
                    <a:pt x="46857" y="27944"/>
                  </a:lnTo>
                  <a:cubicBezTo>
                    <a:pt x="48900" y="27944"/>
                    <a:pt x="50559" y="26286"/>
                    <a:pt x="50559" y="24226"/>
                  </a:cubicBezTo>
                  <a:lnTo>
                    <a:pt x="50559" y="3720"/>
                  </a:lnTo>
                  <a:cubicBezTo>
                    <a:pt x="50559" y="1675"/>
                    <a:pt x="48900" y="1"/>
                    <a:pt x="46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05;p50">
              <a:extLst>
                <a:ext uri="{FF2B5EF4-FFF2-40B4-BE49-F238E27FC236}">
                  <a16:creationId xmlns="" xmlns:a16="http://schemas.microsoft.com/office/drawing/2014/main" id="{4D178E15-D82D-417B-8567-D7050DF4002C}"/>
                </a:ext>
              </a:extLst>
            </p:cNvPr>
            <p:cNvSpPr/>
            <p:nvPr/>
          </p:nvSpPr>
          <p:spPr>
            <a:xfrm>
              <a:off x="7584271" y="3226677"/>
              <a:ext cx="98029" cy="107930"/>
            </a:xfrm>
            <a:custGeom>
              <a:avLst/>
              <a:gdLst/>
              <a:ahLst/>
              <a:cxnLst/>
              <a:rect l="l" t="t" r="r" b="b"/>
              <a:pathLst>
                <a:path w="8515" h="9375" extrusionOk="0">
                  <a:moveTo>
                    <a:pt x="923" y="0"/>
                  </a:moveTo>
                  <a:cubicBezTo>
                    <a:pt x="443" y="0"/>
                    <a:pt x="1" y="382"/>
                    <a:pt x="1" y="931"/>
                  </a:cubicBezTo>
                  <a:lnTo>
                    <a:pt x="1" y="8447"/>
                  </a:lnTo>
                  <a:cubicBezTo>
                    <a:pt x="1" y="8985"/>
                    <a:pt x="447" y="9375"/>
                    <a:pt x="931" y="9375"/>
                  </a:cubicBezTo>
                  <a:cubicBezTo>
                    <a:pt x="1083" y="9375"/>
                    <a:pt x="1238" y="9336"/>
                    <a:pt x="1385" y="9251"/>
                  </a:cubicBezTo>
                  <a:lnTo>
                    <a:pt x="7903" y="5485"/>
                  </a:lnTo>
                  <a:cubicBezTo>
                    <a:pt x="8515" y="5131"/>
                    <a:pt x="8515" y="4230"/>
                    <a:pt x="7903" y="3875"/>
                  </a:cubicBezTo>
                  <a:lnTo>
                    <a:pt x="1385" y="126"/>
                  </a:lnTo>
                  <a:cubicBezTo>
                    <a:pt x="1236" y="40"/>
                    <a:pt x="1078" y="0"/>
                    <a:pt x="9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06;p50">
              <a:extLst>
                <a:ext uri="{FF2B5EF4-FFF2-40B4-BE49-F238E27FC236}">
                  <a16:creationId xmlns="" xmlns:a16="http://schemas.microsoft.com/office/drawing/2014/main" id="{81D84746-E80C-4304-B897-8B50861C8312}"/>
                </a:ext>
              </a:extLst>
            </p:cNvPr>
            <p:cNvSpPr/>
            <p:nvPr/>
          </p:nvSpPr>
          <p:spPr>
            <a:xfrm>
              <a:off x="7198075" y="1534161"/>
              <a:ext cx="817756" cy="817767"/>
            </a:xfrm>
            <a:custGeom>
              <a:avLst/>
              <a:gdLst/>
              <a:ahLst/>
              <a:cxnLst/>
              <a:rect l="l" t="t" r="r" b="b"/>
              <a:pathLst>
                <a:path w="71032" h="71033" extrusionOk="0">
                  <a:moveTo>
                    <a:pt x="34140" y="0"/>
                  </a:moveTo>
                  <a:cubicBezTo>
                    <a:pt x="15163" y="740"/>
                    <a:pt x="1" y="16338"/>
                    <a:pt x="1" y="35492"/>
                  </a:cubicBezTo>
                  <a:cubicBezTo>
                    <a:pt x="1" y="55129"/>
                    <a:pt x="15919" y="71032"/>
                    <a:pt x="35541" y="71032"/>
                  </a:cubicBezTo>
                  <a:cubicBezTo>
                    <a:pt x="54695" y="71032"/>
                    <a:pt x="70291" y="55870"/>
                    <a:pt x="71032" y="36892"/>
                  </a:cubicBezTo>
                  <a:lnTo>
                    <a:pt x="55290" y="36892"/>
                  </a:lnTo>
                  <a:cubicBezTo>
                    <a:pt x="54581" y="47193"/>
                    <a:pt x="46018" y="55322"/>
                    <a:pt x="35541" y="55322"/>
                  </a:cubicBezTo>
                  <a:cubicBezTo>
                    <a:pt x="24579" y="55322"/>
                    <a:pt x="15710" y="46453"/>
                    <a:pt x="15710" y="35492"/>
                  </a:cubicBezTo>
                  <a:cubicBezTo>
                    <a:pt x="15710" y="25013"/>
                    <a:pt x="23838" y="16450"/>
                    <a:pt x="34140" y="15742"/>
                  </a:cubicBezTo>
                  <a:lnTo>
                    <a:pt x="341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1007;p50">
              <a:extLst>
                <a:ext uri="{FF2B5EF4-FFF2-40B4-BE49-F238E27FC236}">
                  <a16:creationId xmlns="" xmlns:a16="http://schemas.microsoft.com/office/drawing/2014/main" id="{737977B6-81AC-4C46-BCD6-B2D56BE86F22}"/>
                </a:ext>
              </a:extLst>
            </p:cNvPr>
            <p:cNvGrpSpPr/>
            <p:nvPr/>
          </p:nvGrpSpPr>
          <p:grpSpPr>
            <a:xfrm rot="5400000">
              <a:off x="7923908" y="2020856"/>
              <a:ext cx="575162" cy="188875"/>
              <a:chOff x="6872640" y="3345236"/>
              <a:chExt cx="575162" cy="188875"/>
            </a:xfrm>
          </p:grpSpPr>
          <p:sp>
            <p:nvSpPr>
              <p:cNvPr id="87" name="Google Shape;1008;p50">
                <a:extLst>
                  <a:ext uri="{FF2B5EF4-FFF2-40B4-BE49-F238E27FC236}">
                    <a16:creationId xmlns="" xmlns:a16="http://schemas.microsoft.com/office/drawing/2014/main" id="{00B3A789-426E-4937-A992-0AA4C5C5F85C}"/>
                  </a:ext>
                </a:extLst>
              </p:cNvPr>
              <p:cNvSpPr/>
              <p:nvPr/>
            </p:nvSpPr>
            <p:spPr>
              <a:xfrm>
                <a:off x="7327202" y="3345236"/>
                <a:ext cx="120600" cy="120600"/>
              </a:xfrm>
              <a:prstGeom prst="ellipse">
                <a:avLst/>
              </a:prstGeom>
              <a:gradFill>
                <a:gsLst>
                  <a:gs pos="0">
                    <a:srgbClr val="81EEEB"/>
                  </a:gs>
                  <a:gs pos="100000">
                    <a:srgbClr val="3AE4DF"/>
                  </a:gs>
                </a:gsLst>
                <a:lin ang="8100019" scaled="0"/>
              </a:gra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009;p50">
                <a:extLst>
                  <a:ext uri="{FF2B5EF4-FFF2-40B4-BE49-F238E27FC236}">
                    <a16:creationId xmlns="" xmlns:a16="http://schemas.microsoft.com/office/drawing/2014/main" id="{31C20B29-544A-4BE0-8DB2-ED31BC727D7D}"/>
                  </a:ext>
                </a:extLst>
              </p:cNvPr>
              <p:cNvSpPr/>
              <p:nvPr/>
            </p:nvSpPr>
            <p:spPr>
              <a:xfrm>
                <a:off x="6872640" y="3488811"/>
                <a:ext cx="45300" cy="453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1010;p50">
              <a:extLst>
                <a:ext uri="{FF2B5EF4-FFF2-40B4-BE49-F238E27FC236}">
                  <a16:creationId xmlns="" xmlns:a16="http://schemas.microsoft.com/office/drawing/2014/main" id="{4C1546B9-6652-4C38-9827-8CD9323C6310}"/>
                </a:ext>
              </a:extLst>
            </p:cNvPr>
            <p:cNvGrpSpPr/>
            <p:nvPr/>
          </p:nvGrpSpPr>
          <p:grpSpPr>
            <a:xfrm rot="-6299960">
              <a:off x="4640196" y="2322781"/>
              <a:ext cx="575143" cy="188870"/>
              <a:chOff x="6872640" y="3345236"/>
              <a:chExt cx="575162" cy="188875"/>
            </a:xfrm>
          </p:grpSpPr>
          <p:sp>
            <p:nvSpPr>
              <p:cNvPr id="85" name="Google Shape;1011;p50">
                <a:extLst>
                  <a:ext uri="{FF2B5EF4-FFF2-40B4-BE49-F238E27FC236}">
                    <a16:creationId xmlns="" xmlns:a16="http://schemas.microsoft.com/office/drawing/2014/main" id="{5B84EBCF-2A3B-49C4-9BA8-8AC598D34B81}"/>
                  </a:ext>
                </a:extLst>
              </p:cNvPr>
              <p:cNvSpPr/>
              <p:nvPr/>
            </p:nvSpPr>
            <p:spPr>
              <a:xfrm>
                <a:off x="7327202" y="3345236"/>
                <a:ext cx="120600" cy="120600"/>
              </a:xfrm>
              <a:prstGeom prst="ellipse">
                <a:avLst/>
              </a:prstGeom>
              <a:gradFill>
                <a:gsLst>
                  <a:gs pos="0">
                    <a:srgbClr val="81EEEB"/>
                  </a:gs>
                  <a:gs pos="100000">
                    <a:srgbClr val="3AE4DF"/>
                  </a:gs>
                </a:gsLst>
                <a:lin ang="8100019" scaled="0"/>
              </a:gra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012;p50">
                <a:extLst>
                  <a:ext uri="{FF2B5EF4-FFF2-40B4-BE49-F238E27FC236}">
                    <a16:creationId xmlns="" xmlns:a16="http://schemas.microsoft.com/office/drawing/2014/main" id="{838CDA48-D117-46FA-8875-DCEBDF1E8B66}"/>
                  </a:ext>
                </a:extLst>
              </p:cNvPr>
              <p:cNvSpPr/>
              <p:nvPr/>
            </p:nvSpPr>
            <p:spPr>
              <a:xfrm>
                <a:off x="6872640" y="3488811"/>
                <a:ext cx="45300" cy="453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" name="Google Shape;579;p41">
            <a:extLst>
              <a:ext uri="{FF2B5EF4-FFF2-40B4-BE49-F238E27FC236}">
                <a16:creationId xmlns="" xmlns:a16="http://schemas.microsoft.com/office/drawing/2014/main" id="{2C67F292-CF62-49E5-81DA-D33C0AFE5AE0}"/>
              </a:ext>
            </a:extLst>
          </p:cNvPr>
          <p:cNvSpPr/>
          <p:nvPr/>
        </p:nvSpPr>
        <p:spPr>
          <a:xfrm>
            <a:off x="707885" y="2417343"/>
            <a:ext cx="2741994" cy="639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6E3FA94A-50FB-44F8-85F5-24EF581AE7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05" y="2438863"/>
            <a:ext cx="483515" cy="4835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DF77D821-820A-45D6-88C4-9C0EBA1D80AD}"/>
              </a:ext>
            </a:extLst>
          </p:cNvPr>
          <p:cNvSpPr txBox="1"/>
          <p:nvPr/>
        </p:nvSpPr>
        <p:spPr>
          <a:xfrm>
            <a:off x="1277671" y="2497698"/>
            <a:ext cx="12202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Hello…!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6D40465-E129-4AEE-A4AA-86397372CA4B}"/>
              </a:ext>
            </a:extLst>
          </p:cNvPr>
          <p:cNvSpPr txBox="1"/>
          <p:nvPr/>
        </p:nvSpPr>
        <p:spPr>
          <a:xfrm>
            <a:off x="7935320" y="5177128"/>
            <a:ext cx="3765536" cy="36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60"/>
              </a:lnSpc>
            </a:pPr>
            <a:r>
              <a:rPr lang="en-US" b="1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Võ</a:t>
            </a:r>
            <a:r>
              <a:rPr lang="en-US" b="1" dirty="0" smtClean="0">
                <a:solidFill>
                  <a:schemeClr val="bg1"/>
                </a:solidFill>
                <a:latin typeface="Montserrat" panose="020B0604020202020204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Thế</a:t>
            </a:r>
            <a:r>
              <a:rPr lang="en-US" b="1" dirty="0" smtClean="0">
                <a:solidFill>
                  <a:schemeClr val="bg1"/>
                </a:solidFill>
                <a:latin typeface="Montserrat" panose="020B0604020202020204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Anh</a:t>
            </a:r>
            <a:endParaRPr lang="en-US" b="1" dirty="0">
              <a:solidFill>
                <a:schemeClr val="bg1"/>
              </a:solidFill>
              <a:latin typeface="Montserrat" panose="020B0604020202020204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FC398ECA-C4D0-498F-8448-189B08CCC547}"/>
              </a:ext>
            </a:extLst>
          </p:cNvPr>
          <p:cNvSpPr txBox="1"/>
          <p:nvPr/>
        </p:nvSpPr>
        <p:spPr>
          <a:xfrm>
            <a:off x="7946006" y="5553946"/>
            <a:ext cx="3765536" cy="36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60"/>
              </a:lnSpc>
            </a:pPr>
            <a:r>
              <a:rPr lang="en-US" b="1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Trần</a:t>
            </a:r>
            <a:r>
              <a:rPr lang="en-US" b="1" dirty="0" smtClean="0">
                <a:solidFill>
                  <a:schemeClr val="bg1"/>
                </a:solidFill>
                <a:latin typeface="Montserrat" panose="020B0604020202020204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Văn</a:t>
            </a:r>
            <a:r>
              <a:rPr lang="en-US" b="1" dirty="0" smtClean="0">
                <a:solidFill>
                  <a:schemeClr val="bg1"/>
                </a:solidFill>
                <a:latin typeface="Montserrat" panose="020B0604020202020204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Đức</a:t>
            </a:r>
            <a:r>
              <a:rPr lang="en-US" b="1" dirty="0" smtClean="0">
                <a:solidFill>
                  <a:schemeClr val="bg1"/>
                </a:solidFill>
                <a:latin typeface="Montserrat" panose="020B0604020202020204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Anh</a:t>
            </a:r>
            <a:endParaRPr lang="en-US" b="1" dirty="0">
              <a:solidFill>
                <a:schemeClr val="bg1"/>
              </a:solidFill>
              <a:latin typeface="Montserrat" panose="020B06040202020202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29B1117-890E-728D-E528-CB2B4490A85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477" y="4801998"/>
            <a:ext cx="2482843" cy="131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60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21;p47">
            <a:extLst>
              <a:ext uri="{FF2B5EF4-FFF2-40B4-BE49-F238E27FC236}">
                <a16:creationId xmlns="" xmlns:a16="http://schemas.microsoft.com/office/drawing/2014/main" id="{7D9B49EC-B3A1-4846-9423-359390762432}"/>
              </a:ext>
            </a:extLst>
          </p:cNvPr>
          <p:cNvSpPr txBox="1">
            <a:spLocks noGrp="1"/>
          </p:cNvSpPr>
          <p:nvPr/>
        </p:nvSpPr>
        <p:spPr>
          <a:xfrm>
            <a:off x="2071922" y="695820"/>
            <a:ext cx="7202267" cy="55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500" dirty="0" err="1" smtClean="0"/>
              <a:t>Màn</a:t>
            </a:r>
            <a:r>
              <a:rPr lang="en-US" sz="2500" dirty="0" smtClean="0"/>
              <a:t> </a:t>
            </a:r>
            <a:r>
              <a:rPr lang="en-US" sz="2500" dirty="0" err="1" smtClean="0"/>
              <a:t>hình</a:t>
            </a:r>
            <a:r>
              <a:rPr lang="en-US" sz="2500" dirty="0" smtClean="0"/>
              <a:t> </a:t>
            </a:r>
            <a:r>
              <a:rPr lang="en-US" sz="2500" dirty="0" err="1" smtClean="0"/>
              <a:t>đăng</a:t>
            </a:r>
            <a:r>
              <a:rPr lang="en-US" sz="2500" dirty="0" smtClean="0"/>
              <a:t> </a:t>
            </a:r>
            <a:r>
              <a:rPr lang="en-US" sz="2500" dirty="0" err="1" smtClean="0"/>
              <a:t>nhập</a:t>
            </a:r>
            <a:endParaRPr sz="2500" dirty="0"/>
          </a:p>
        </p:txBody>
      </p:sp>
      <p:pic>
        <p:nvPicPr>
          <p:cNvPr id="5122" name="Picture 2" descr="C:\Users\84934\Pictures\Screenshots\Screenshot (290)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2" t="11574" r="10570" b="4958"/>
          <a:stretch/>
        </p:blipFill>
        <p:spPr bwMode="auto">
          <a:xfrm>
            <a:off x="1482810" y="1569307"/>
            <a:ext cx="9316995" cy="456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221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84934\Pictures\Screenshots\Screenshot (293)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" t="12793" r="59927" b="6126"/>
          <a:stretch/>
        </p:blipFill>
        <p:spPr bwMode="auto">
          <a:xfrm>
            <a:off x="1078361" y="1770671"/>
            <a:ext cx="2876906" cy="380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448;p69">
            <a:extLst>
              <a:ext uri="{FF2B5EF4-FFF2-40B4-BE49-F238E27FC236}">
                <a16:creationId xmlns="" xmlns:a16="http://schemas.microsoft.com/office/drawing/2014/main" id="{EAC6473E-D38B-8B5B-0212-95F224E31A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23098" y="2997150"/>
            <a:ext cx="33963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Mobile web</a:t>
            </a:r>
            <a:endParaRPr dirty="0"/>
          </a:p>
        </p:txBody>
      </p:sp>
      <p:sp>
        <p:nvSpPr>
          <p:cNvPr id="7" name="Google Shape;2451;p69">
            <a:extLst>
              <a:ext uri="{FF2B5EF4-FFF2-40B4-BE49-F238E27FC236}">
                <a16:creationId xmlns="" xmlns:a16="http://schemas.microsoft.com/office/drawing/2014/main" id="{8EBB831F-612A-21E5-EB2D-C3672606E6B3}"/>
              </a:ext>
            </a:extLst>
          </p:cNvPr>
          <p:cNvSpPr/>
          <p:nvPr/>
        </p:nvSpPr>
        <p:spPr>
          <a:xfrm>
            <a:off x="851976" y="1631649"/>
            <a:ext cx="3329676" cy="4081918"/>
          </a:xfrm>
          <a:custGeom>
            <a:avLst/>
            <a:gdLst/>
            <a:ahLst/>
            <a:cxnLst/>
            <a:rect l="l" t="t" r="r" b="b"/>
            <a:pathLst>
              <a:path w="107399" h="193261" extrusionOk="0">
                <a:moveTo>
                  <a:pt x="91085" y="7179"/>
                </a:moveTo>
                <a:cubicBezTo>
                  <a:pt x="96141" y="7179"/>
                  <a:pt x="100243" y="11282"/>
                  <a:pt x="100243" y="16314"/>
                </a:cubicBezTo>
                <a:lnTo>
                  <a:pt x="100243" y="176995"/>
                </a:lnTo>
                <a:cubicBezTo>
                  <a:pt x="100243" y="182027"/>
                  <a:pt x="96117" y="186129"/>
                  <a:pt x="91085" y="186129"/>
                </a:cubicBezTo>
                <a:lnTo>
                  <a:pt x="16314" y="186129"/>
                </a:lnTo>
                <a:cubicBezTo>
                  <a:pt x="11281" y="186129"/>
                  <a:pt x="7179" y="182027"/>
                  <a:pt x="7179" y="176995"/>
                </a:cubicBezTo>
                <a:lnTo>
                  <a:pt x="7179" y="16314"/>
                </a:lnTo>
                <a:cubicBezTo>
                  <a:pt x="7179" y="11282"/>
                  <a:pt x="11281" y="7179"/>
                  <a:pt x="16314" y="7179"/>
                </a:cubicBezTo>
                <a:close/>
                <a:moveTo>
                  <a:pt x="16314" y="0"/>
                </a:moveTo>
                <a:cubicBezTo>
                  <a:pt x="7322" y="0"/>
                  <a:pt x="0" y="7322"/>
                  <a:pt x="0" y="16314"/>
                </a:cubicBezTo>
                <a:lnTo>
                  <a:pt x="0" y="176947"/>
                </a:lnTo>
                <a:cubicBezTo>
                  <a:pt x="0" y="185962"/>
                  <a:pt x="7322" y="193261"/>
                  <a:pt x="16314" y="193261"/>
                </a:cubicBezTo>
                <a:lnTo>
                  <a:pt x="91061" y="193261"/>
                </a:lnTo>
                <a:cubicBezTo>
                  <a:pt x="100076" y="193261"/>
                  <a:pt x="107374" y="185962"/>
                  <a:pt x="107398" y="176995"/>
                </a:cubicBezTo>
                <a:lnTo>
                  <a:pt x="107398" y="16314"/>
                </a:lnTo>
                <a:cubicBezTo>
                  <a:pt x="107398" y="7322"/>
                  <a:pt x="100100" y="0"/>
                  <a:pt x="91085" y="0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453;p69">
            <a:extLst>
              <a:ext uri="{FF2B5EF4-FFF2-40B4-BE49-F238E27FC236}">
                <a16:creationId xmlns="" xmlns:a16="http://schemas.microsoft.com/office/drawing/2014/main" id="{876DB1E6-9F0B-1FD7-07F6-8D38EBD51639}"/>
              </a:ext>
            </a:extLst>
          </p:cNvPr>
          <p:cNvSpPr/>
          <p:nvPr/>
        </p:nvSpPr>
        <p:spPr>
          <a:xfrm>
            <a:off x="1963932" y="1770671"/>
            <a:ext cx="1039177" cy="158361"/>
          </a:xfrm>
          <a:custGeom>
            <a:avLst/>
            <a:gdLst/>
            <a:ahLst/>
            <a:cxnLst/>
            <a:rect l="l" t="t" r="r" b="b"/>
            <a:pathLst>
              <a:path w="50111" h="11927" extrusionOk="0">
                <a:moveTo>
                  <a:pt x="0" y="1"/>
                </a:moveTo>
                <a:lnTo>
                  <a:pt x="0" y="5677"/>
                </a:lnTo>
                <a:cubicBezTo>
                  <a:pt x="0" y="9136"/>
                  <a:pt x="2791" y="11926"/>
                  <a:pt x="6225" y="11926"/>
                </a:cubicBezTo>
                <a:lnTo>
                  <a:pt x="43885" y="11926"/>
                </a:lnTo>
                <a:cubicBezTo>
                  <a:pt x="47343" y="11926"/>
                  <a:pt x="50110" y="9136"/>
                  <a:pt x="50110" y="5725"/>
                </a:cubicBezTo>
                <a:lnTo>
                  <a:pt x="5011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997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14;p45">
            <a:extLst>
              <a:ext uri="{FF2B5EF4-FFF2-40B4-BE49-F238E27FC236}">
                <a16:creationId xmlns="" xmlns:a16="http://schemas.microsoft.com/office/drawing/2014/main" id="{68939E57-C77E-435A-ABE5-E0FE91469275}"/>
              </a:ext>
            </a:extLst>
          </p:cNvPr>
          <p:cNvSpPr txBox="1">
            <a:spLocks noGrp="1"/>
          </p:cNvSpPr>
          <p:nvPr/>
        </p:nvSpPr>
        <p:spPr>
          <a:xfrm>
            <a:off x="3540916" y="2659915"/>
            <a:ext cx="6354924" cy="1209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9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Thanks For </a:t>
            </a:r>
            <a:r>
              <a:rPr lang="en" sz="3500" dirty="0" smtClean="0"/>
              <a:t>watching</a:t>
            </a:r>
            <a:endParaRPr sz="3500" dirty="0"/>
          </a:p>
        </p:txBody>
      </p:sp>
    </p:spTree>
    <p:extLst>
      <p:ext uri="{BB962C8B-B14F-4D97-AF65-F5344CB8AC3E}">
        <p14:creationId xmlns:p14="http://schemas.microsoft.com/office/powerpoint/2010/main" val="825948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587;p41">
            <a:extLst>
              <a:ext uri="{FF2B5EF4-FFF2-40B4-BE49-F238E27FC236}">
                <a16:creationId xmlns="" xmlns:a16="http://schemas.microsoft.com/office/drawing/2014/main" id="{B4BAEF7F-A57B-4332-AE6E-20EA37CD2475}"/>
              </a:ext>
            </a:extLst>
          </p:cNvPr>
          <p:cNvGrpSpPr/>
          <p:nvPr/>
        </p:nvGrpSpPr>
        <p:grpSpPr>
          <a:xfrm>
            <a:off x="6680421" y="1894357"/>
            <a:ext cx="4441668" cy="3069286"/>
            <a:chOff x="5029270" y="1457228"/>
            <a:chExt cx="3384497" cy="2229043"/>
          </a:xfrm>
        </p:grpSpPr>
        <p:sp>
          <p:nvSpPr>
            <p:cNvPr id="65" name="Google Shape;588;p41">
              <a:extLst>
                <a:ext uri="{FF2B5EF4-FFF2-40B4-BE49-F238E27FC236}">
                  <a16:creationId xmlns="" xmlns:a16="http://schemas.microsoft.com/office/drawing/2014/main" id="{59D0F13B-6479-40D7-B3D2-A58FF17962CD}"/>
                </a:ext>
              </a:extLst>
            </p:cNvPr>
            <p:cNvSpPr/>
            <p:nvPr/>
          </p:nvSpPr>
          <p:spPr>
            <a:xfrm>
              <a:off x="6320045" y="1469966"/>
              <a:ext cx="595034" cy="126373"/>
            </a:xfrm>
            <a:custGeom>
              <a:avLst/>
              <a:gdLst/>
              <a:ahLst/>
              <a:cxnLst/>
              <a:rect l="l" t="t" r="r" b="b"/>
              <a:pathLst>
                <a:path w="48955" h="10397" extrusionOk="0">
                  <a:moveTo>
                    <a:pt x="3111" y="0"/>
                  </a:moveTo>
                  <a:cubicBezTo>
                    <a:pt x="1387" y="0"/>
                    <a:pt x="1" y="1386"/>
                    <a:pt x="1" y="3110"/>
                  </a:cubicBezTo>
                  <a:lnTo>
                    <a:pt x="1" y="7302"/>
                  </a:lnTo>
                  <a:cubicBezTo>
                    <a:pt x="1" y="9010"/>
                    <a:pt x="1387" y="10397"/>
                    <a:pt x="3111" y="10397"/>
                  </a:cubicBezTo>
                  <a:lnTo>
                    <a:pt x="45844" y="10397"/>
                  </a:lnTo>
                  <a:cubicBezTo>
                    <a:pt x="47568" y="10397"/>
                    <a:pt x="48954" y="9010"/>
                    <a:pt x="48954" y="7302"/>
                  </a:cubicBezTo>
                  <a:lnTo>
                    <a:pt x="48954" y="3110"/>
                  </a:lnTo>
                  <a:cubicBezTo>
                    <a:pt x="48954" y="1386"/>
                    <a:pt x="47568" y="0"/>
                    <a:pt x="458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89;p41">
              <a:extLst>
                <a:ext uri="{FF2B5EF4-FFF2-40B4-BE49-F238E27FC236}">
                  <a16:creationId xmlns="" xmlns:a16="http://schemas.microsoft.com/office/drawing/2014/main" id="{29BBA7C0-DE09-4B57-9874-FD43D04C9209}"/>
                </a:ext>
              </a:extLst>
            </p:cNvPr>
            <p:cNvSpPr/>
            <p:nvPr/>
          </p:nvSpPr>
          <p:spPr>
            <a:xfrm>
              <a:off x="5452793" y="1926498"/>
              <a:ext cx="2708802" cy="1327284"/>
            </a:xfrm>
            <a:custGeom>
              <a:avLst/>
              <a:gdLst/>
              <a:ahLst/>
              <a:cxnLst/>
              <a:rect l="l" t="t" r="r" b="b"/>
              <a:pathLst>
                <a:path w="222860" h="109199" extrusionOk="0">
                  <a:moveTo>
                    <a:pt x="10853" y="0"/>
                  </a:moveTo>
                  <a:cubicBezTo>
                    <a:pt x="4869" y="0"/>
                    <a:pt x="1" y="4852"/>
                    <a:pt x="1" y="10836"/>
                  </a:cubicBezTo>
                  <a:lnTo>
                    <a:pt x="1" y="98364"/>
                  </a:lnTo>
                  <a:cubicBezTo>
                    <a:pt x="1" y="104348"/>
                    <a:pt x="4869" y="109199"/>
                    <a:pt x="10853" y="109199"/>
                  </a:cubicBezTo>
                  <a:lnTo>
                    <a:pt x="212025" y="109199"/>
                  </a:lnTo>
                  <a:cubicBezTo>
                    <a:pt x="218009" y="109199"/>
                    <a:pt x="222859" y="104348"/>
                    <a:pt x="222859" y="98364"/>
                  </a:cubicBezTo>
                  <a:lnTo>
                    <a:pt x="222859" y="10836"/>
                  </a:lnTo>
                  <a:cubicBezTo>
                    <a:pt x="222859" y="4852"/>
                    <a:pt x="218009" y="0"/>
                    <a:pt x="212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90;p41">
              <a:extLst>
                <a:ext uri="{FF2B5EF4-FFF2-40B4-BE49-F238E27FC236}">
                  <a16:creationId xmlns="" xmlns:a16="http://schemas.microsoft.com/office/drawing/2014/main" id="{D4B28B6A-B60C-40FE-B4FC-D75A7670D369}"/>
                </a:ext>
              </a:extLst>
            </p:cNvPr>
            <p:cNvSpPr/>
            <p:nvPr/>
          </p:nvSpPr>
          <p:spPr>
            <a:xfrm>
              <a:off x="5476434" y="1941497"/>
              <a:ext cx="2661544" cy="1297298"/>
            </a:xfrm>
            <a:custGeom>
              <a:avLst/>
              <a:gdLst/>
              <a:ahLst/>
              <a:cxnLst/>
              <a:rect l="l" t="t" r="r" b="b"/>
              <a:pathLst>
                <a:path w="218972" h="106732" extrusionOk="0">
                  <a:moveTo>
                    <a:pt x="10853" y="1"/>
                  </a:moveTo>
                  <a:cubicBezTo>
                    <a:pt x="4851" y="1"/>
                    <a:pt x="0" y="4852"/>
                    <a:pt x="0" y="10853"/>
                  </a:cubicBezTo>
                  <a:lnTo>
                    <a:pt x="0" y="48109"/>
                  </a:lnTo>
                  <a:cubicBezTo>
                    <a:pt x="0" y="49664"/>
                    <a:pt x="981" y="51033"/>
                    <a:pt x="2451" y="51540"/>
                  </a:cubicBezTo>
                  <a:cubicBezTo>
                    <a:pt x="3228" y="51810"/>
                    <a:pt x="3753" y="52554"/>
                    <a:pt x="3753" y="53365"/>
                  </a:cubicBezTo>
                  <a:cubicBezTo>
                    <a:pt x="3753" y="54194"/>
                    <a:pt x="3228" y="54921"/>
                    <a:pt x="2451" y="55191"/>
                  </a:cubicBezTo>
                  <a:cubicBezTo>
                    <a:pt x="981" y="55698"/>
                    <a:pt x="0" y="57084"/>
                    <a:pt x="0" y="58623"/>
                  </a:cubicBezTo>
                  <a:lnTo>
                    <a:pt x="0" y="95895"/>
                  </a:lnTo>
                  <a:cubicBezTo>
                    <a:pt x="0" y="101879"/>
                    <a:pt x="4851" y="106731"/>
                    <a:pt x="10853" y="106731"/>
                  </a:cubicBezTo>
                  <a:lnTo>
                    <a:pt x="208135" y="106731"/>
                  </a:lnTo>
                  <a:cubicBezTo>
                    <a:pt x="214119" y="106731"/>
                    <a:pt x="218971" y="101879"/>
                    <a:pt x="218971" y="95895"/>
                  </a:cubicBezTo>
                  <a:lnTo>
                    <a:pt x="218971" y="10853"/>
                  </a:lnTo>
                  <a:cubicBezTo>
                    <a:pt x="218971" y="4852"/>
                    <a:pt x="214119" y="1"/>
                    <a:pt x="208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91;p41">
              <a:extLst>
                <a:ext uri="{FF2B5EF4-FFF2-40B4-BE49-F238E27FC236}">
                  <a16:creationId xmlns="" xmlns:a16="http://schemas.microsoft.com/office/drawing/2014/main" id="{BDEB23C6-52C2-4E91-BCBB-FD748A9CC544}"/>
                </a:ext>
              </a:extLst>
            </p:cNvPr>
            <p:cNvSpPr/>
            <p:nvPr/>
          </p:nvSpPr>
          <p:spPr>
            <a:xfrm>
              <a:off x="5476434" y="1941497"/>
              <a:ext cx="1724646" cy="1297298"/>
            </a:xfrm>
            <a:custGeom>
              <a:avLst/>
              <a:gdLst/>
              <a:ahLst/>
              <a:cxnLst/>
              <a:rect l="l" t="t" r="r" b="b"/>
              <a:pathLst>
                <a:path w="141891" h="106732" extrusionOk="0">
                  <a:moveTo>
                    <a:pt x="10853" y="1"/>
                  </a:moveTo>
                  <a:cubicBezTo>
                    <a:pt x="4851" y="1"/>
                    <a:pt x="0" y="4852"/>
                    <a:pt x="0" y="10853"/>
                  </a:cubicBezTo>
                  <a:lnTo>
                    <a:pt x="0" y="48109"/>
                  </a:lnTo>
                  <a:cubicBezTo>
                    <a:pt x="0" y="49664"/>
                    <a:pt x="981" y="51033"/>
                    <a:pt x="2451" y="51540"/>
                  </a:cubicBezTo>
                  <a:cubicBezTo>
                    <a:pt x="3228" y="51810"/>
                    <a:pt x="3753" y="52554"/>
                    <a:pt x="3753" y="53365"/>
                  </a:cubicBezTo>
                  <a:cubicBezTo>
                    <a:pt x="3753" y="54194"/>
                    <a:pt x="3228" y="54921"/>
                    <a:pt x="2451" y="55191"/>
                  </a:cubicBezTo>
                  <a:cubicBezTo>
                    <a:pt x="981" y="55698"/>
                    <a:pt x="0" y="57084"/>
                    <a:pt x="0" y="58623"/>
                  </a:cubicBezTo>
                  <a:lnTo>
                    <a:pt x="0" y="95895"/>
                  </a:lnTo>
                  <a:cubicBezTo>
                    <a:pt x="0" y="101879"/>
                    <a:pt x="4851" y="106731"/>
                    <a:pt x="10853" y="106731"/>
                  </a:cubicBezTo>
                  <a:lnTo>
                    <a:pt x="141890" y="106731"/>
                  </a:lnTo>
                  <a:lnTo>
                    <a:pt x="141890" y="1"/>
                  </a:ln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92;p41">
              <a:extLst>
                <a:ext uri="{FF2B5EF4-FFF2-40B4-BE49-F238E27FC236}">
                  <a16:creationId xmlns="" xmlns:a16="http://schemas.microsoft.com/office/drawing/2014/main" id="{24D326EE-8E4F-4B6E-997C-349415D3CB53}"/>
                </a:ext>
              </a:extLst>
            </p:cNvPr>
            <p:cNvSpPr/>
            <p:nvPr/>
          </p:nvSpPr>
          <p:spPr>
            <a:xfrm>
              <a:off x="7275637" y="2153536"/>
              <a:ext cx="392026" cy="289708"/>
            </a:xfrm>
            <a:custGeom>
              <a:avLst/>
              <a:gdLst/>
              <a:ahLst/>
              <a:cxnLst/>
              <a:rect l="l" t="t" r="r" b="b"/>
              <a:pathLst>
                <a:path w="32253" h="23835" extrusionOk="0">
                  <a:moveTo>
                    <a:pt x="3095" y="1"/>
                  </a:moveTo>
                  <a:cubicBezTo>
                    <a:pt x="1387" y="1"/>
                    <a:pt x="1" y="1387"/>
                    <a:pt x="1" y="3093"/>
                  </a:cubicBezTo>
                  <a:lnTo>
                    <a:pt x="1" y="20741"/>
                  </a:lnTo>
                  <a:cubicBezTo>
                    <a:pt x="1" y="22449"/>
                    <a:pt x="1387" y="23835"/>
                    <a:pt x="3095" y="23835"/>
                  </a:cubicBezTo>
                  <a:lnTo>
                    <a:pt x="29160" y="23835"/>
                  </a:lnTo>
                  <a:cubicBezTo>
                    <a:pt x="30867" y="23835"/>
                    <a:pt x="32253" y="22449"/>
                    <a:pt x="32253" y="20741"/>
                  </a:cubicBezTo>
                  <a:lnTo>
                    <a:pt x="32253" y="3093"/>
                  </a:lnTo>
                  <a:cubicBezTo>
                    <a:pt x="32253" y="1387"/>
                    <a:pt x="30867" y="1"/>
                    <a:pt x="291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93;p41">
              <a:extLst>
                <a:ext uri="{FF2B5EF4-FFF2-40B4-BE49-F238E27FC236}">
                  <a16:creationId xmlns="" xmlns:a16="http://schemas.microsoft.com/office/drawing/2014/main" id="{462BDABC-A6C5-470D-8832-D0B6C76C0D11}"/>
                </a:ext>
              </a:extLst>
            </p:cNvPr>
            <p:cNvSpPr/>
            <p:nvPr/>
          </p:nvSpPr>
          <p:spPr>
            <a:xfrm>
              <a:off x="7748407" y="2184761"/>
              <a:ext cx="292783" cy="37607"/>
            </a:xfrm>
            <a:custGeom>
              <a:avLst/>
              <a:gdLst/>
              <a:ahLst/>
              <a:cxnLst/>
              <a:rect l="l" t="t" r="r" b="b"/>
              <a:pathLst>
                <a:path w="24088" h="3094" extrusionOk="0">
                  <a:moveTo>
                    <a:pt x="1556" y="1"/>
                  </a:moveTo>
                  <a:cubicBezTo>
                    <a:pt x="693" y="1"/>
                    <a:pt x="1" y="693"/>
                    <a:pt x="1" y="1539"/>
                  </a:cubicBezTo>
                  <a:cubicBezTo>
                    <a:pt x="1" y="2401"/>
                    <a:pt x="693" y="3094"/>
                    <a:pt x="1556" y="3094"/>
                  </a:cubicBezTo>
                  <a:lnTo>
                    <a:pt x="22533" y="3094"/>
                  </a:lnTo>
                  <a:cubicBezTo>
                    <a:pt x="23395" y="3094"/>
                    <a:pt x="24088" y="2401"/>
                    <a:pt x="24088" y="1539"/>
                  </a:cubicBezTo>
                  <a:cubicBezTo>
                    <a:pt x="24088" y="693"/>
                    <a:pt x="23395" y="1"/>
                    <a:pt x="225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94;p41">
              <a:extLst>
                <a:ext uri="{FF2B5EF4-FFF2-40B4-BE49-F238E27FC236}">
                  <a16:creationId xmlns="" xmlns:a16="http://schemas.microsoft.com/office/drawing/2014/main" id="{6A0696C4-7448-423C-857B-A07CADA9647E}"/>
                </a:ext>
              </a:extLst>
            </p:cNvPr>
            <p:cNvSpPr/>
            <p:nvPr/>
          </p:nvSpPr>
          <p:spPr>
            <a:xfrm>
              <a:off x="7748407" y="2279690"/>
              <a:ext cx="292783" cy="37607"/>
            </a:xfrm>
            <a:custGeom>
              <a:avLst/>
              <a:gdLst/>
              <a:ahLst/>
              <a:cxnLst/>
              <a:rect l="l" t="t" r="r" b="b"/>
              <a:pathLst>
                <a:path w="24088" h="3094" extrusionOk="0">
                  <a:moveTo>
                    <a:pt x="1556" y="0"/>
                  </a:moveTo>
                  <a:cubicBezTo>
                    <a:pt x="693" y="0"/>
                    <a:pt x="1" y="693"/>
                    <a:pt x="1" y="1538"/>
                  </a:cubicBezTo>
                  <a:cubicBezTo>
                    <a:pt x="1" y="2401"/>
                    <a:pt x="693" y="3093"/>
                    <a:pt x="1556" y="3093"/>
                  </a:cubicBezTo>
                  <a:lnTo>
                    <a:pt x="22533" y="3093"/>
                  </a:lnTo>
                  <a:cubicBezTo>
                    <a:pt x="23395" y="3093"/>
                    <a:pt x="24088" y="2401"/>
                    <a:pt x="24088" y="1538"/>
                  </a:cubicBezTo>
                  <a:cubicBezTo>
                    <a:pt x="24088" y="693"/>
                    <a:pt x="23395" y="0"/>
                    <a:pt x="22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95;p41">
              <a:extLst>
                <a:ext uri="{FF2B5EF4-FFF2-40B4-BE49-F238E27FC236}">
                  <a16:creationId xmlns="" xmlns:a16="http://schemas.microsoft.com/office/drawing/2014/main" id="{89114FE8-7B54-4E9D-B986-85EFFC0FFB38}"/>
                </a:ext>
              </a:extLst>
            </p:cNvPr>
            <p:cNvSpPr/>
            <p:nvPr/>
          </p:nvSpPr>
          <p:spPr>
            <a:xfrm>
              <a:off x="7748407" y="2374618"/>
              <a:ext cx="169097" cy="37595"/>
            </a:xfrm>
            <a:custGeom>
              <a:avLst/>
              <a:gdLst/>
              <a:ahLst/>
              <a:cxnLst/>
              <a:rect l="l" t="t" r="r" b="b"/>
              <a:pathLst>
                <a:path w="13912" h="3093" extrusionOk="0">
                  <a:moveTo>
                    <a:pt x="1556" y="0"/>
                  </a:moveTo>
                  <a:cubicBezTo>
                    <a:pt x="693" y="0"/>
                    <a:pt x="1" y="692"/>
                    <a:pt x="1" y="1538"/>
                  </a:cubicBezTo>
                  <a:cubicBezTo>
                    <a:pt x="1" y="2400"/>
                    <a:pt x="693" y="3093"/>
                    <a:pt x="1556" y="3093"/>
                  </a:cubicBezTo>
                  <a:lnTo>
                    <a:pt x="12357" y="3093"/>
                  </a:lnTo>
                  <a:cubicBezTo>
                    <a:pt x="13219" y="3093"/>
                    <a:pt x="13912" y="2400"/>
                    <a:pt x="13912" y="1538"/>
                  </a:cubicBezTo>
                  <a:cubicBezTo>
                    <a:pt x="13912" y="692"/>
                    <a:pt x="13219" y="0"/>
                    <a:pt x="123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96;p41">
              <a:extLst>
                <a:ext uri="{FF2B5EF4-FFF2-40B4-BE49-F238E27FC236}">
                  <a16:creationId xmlns="" xmlns:a16="http://schemas.microsoft.com/office/drawing/2014/main" id="{E5B5B1F6-A8E1-4E06-A933-CB22B588194B}"/>
                </a:ext>
              </a:extLst>
            </p:cNvPr>
            <p:cNvSpPr/>
            <p:nvPr/>
          </p:nvSpPr>
          <p:spPr>
            <a:xfrm>
              <a:off x="7275637" y="2514738"/>
              <a:ext cx="392026" cy="289708"/>
            </a:xfrm>
            <a:custGeom>
              <a:avLst/>
              <a:gdLst/>
              <a:ahLst/>
              <a:cxnLst/>
              <a:rect l="l" t="t" r="r" b="b"/>
              <a:pathLst>
                <a:path w="32253" h="23835" extrusionOk="0">
                  <a:moveTo>
                    <a:pt x="3095" y="0"/>
                  </a:moveTo>
                  <a:cubicBezTo>
                    <a:pt x="1387" y="0"/>
                    <a:pt x="1" y="1387"/>
                    <a:pt x="1" y="3093"/>
                  </a:cubicBezTo>
                  <a:lnTo>
                    <a:pt x="1" y="20741"/>
                  </a:lnTo>
                  <a:cubicBezTo>
                    <a:pt x="1" y="22449"/>
                    <a:pt x="1387" y="23835"/>
                    <a:pt x="3095" y="23835"/>
                  </a:cubicBezTo>
                  <a:lnTo>
                    <a:pt x="29160" y="23835"/>
                  </a:lnTo>
                  <a:cubicBezTo>
                    <a:pt x="30867" y="23835"/>
                    <a:pt x="32253" y="22449"/>
                    <a:pt x="32253" y="20741"/>
                  </a:cubicBezTo>
                  <a:lnTo>
                    <a:pt x="32253" y="3093"/>
                  </a:lnTo>
                  <a:cubicBezTo>
                    <a:pt x="32253" y="1387"/>
                    <a:pt x="30867" y="0"/>
                    <a:pt x="291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97;p41">
              <a:extLst>
                <a:ext uri="{FF2B5EF4-FFF2-40B4-BE49-F238E27FC236}">
                  <a16:creationId xmlns="" xmlns:a16="http://schemas.microsoft.com/office/drawing/2014/main" id="{F2B675AB-F1C4-4F06-A4EA-BE2E4B634ACA}"/>
                </a:ext>
              </a:extLst>
            </p:cNvPr>
            <p:cNvSpPr/>
            <p:nvPr/>
          </p:nvSpPr>
          <p:spPr>
            <a:xfrm>
              <a:off x="7748407" y="2545757"/>
              <a:ext cx="292783" cy="37813"/>
            </a:xfrm>
            <a:custGeom>
              <a:avLst/>
              <a:gdLst/>
              <a:ahLst/>
              <a:cxnLst/>
              <a:rect l="l" t="t" r="r" b="b"/>
              <a:pathLst>
                <a:path w="24088" h="3111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18"/>
                    <a:pt x="693" y="3110"/>
                    <a:pt x="1556" y="3110"/>
                  </a:cubicBezTo>
                  <a:lnTo>
                    <a:pt x="22533" y="3110"/>
                  </a:lnTo>
                  <a:cubicBezTo>
                    <a:pt x="23395" y="3110"/>
                    <a:pt x="24088" y="2418"/>
                    <a:pt x="24088" y="1555"/>
                  </a:cubicBezTo>
                  <a:cubicBezTo>
                    <a:pt x="24088" y="694"/>
                    <a:pt x="23395" y="0"/>
                    <a:pt x="22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98;p41">
              <a:extLst>
                <a:ext uri="{FF2B5EF4-FFF2-40B4-BE49-F238E27FC236}">
                  <a16:creationId xmlns="" xmlns:a16="http://schemas.microsoft.com/office/drawing/2014/main" id="{E3BA7BA3-2C4E-4902-B336-C10DB901CCA1}"/>
                </a:ext>
              </a:extLst>
            </p:cNvPr>
            <p:cNvSpPr/>
            <p:nvPr/>
          </p:nvSpPr>
          <p:spPr>
            <a:xfrm>
              <a:off x="7748407" y="2640673"/>
              <a:ext cx="292783" cy="37825"/>
            </a:xfrm>
            <a:custGeom>
              <a:avLst/>
              <a:gdLst/>
              <a:ahLst/>
              <a:cxnLst/>
              <a:rect l="l" t="t" r="r" b="b"/>
              <a:pathLst>
                <a:path w="24088" h="3112" extrusionOk="0">
                  <a:moveTo>
                    <a:pt x="1556" y="1"/>
                  </a:moveTo>
                  <a:cubicBezTo>
                    <a:pt x="693" y="1"/>
                    <a:pt x="1" y="694"/>
                    <a:pt x="1" y="1556"/>
                  </a:cubicBezTo>
                  <a:cubicBezTo>
                    <a:pt x="1" y="2419"/>
                    <a:pt x="693" y="3111"/>
                    <a:pt x="1556" y="3111"/>
                  </a:cubicBezTo>
                  <a:lnTo>
                    <a:pt x="22533" y="3111"/>
                  </a:lnTo>
                  <a:cubicBezTo>
                    <a:pt x="23395" y="3111"/>
                    <a:pt x="24088" y="2419"/>
                    <a:pt x="24088" y="1556"/>
                  </a:cubicBezTo>
                  <a:cubicBezTo>
                    <a:pt x="24088" y="694"/>
                    <a:pt x="23395" y="1"/>
                    <a:pt x="225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99;p41">
              <a:extLst>
                <a:ext uri="{FF2B5EF4-FFF2-40B4-BE49-F238E27FC236}">
                  <a16:creationId xmlns="" xmlns:a16="http://schemas.microsoft.com/office/drawing/2014/main" id="{18290041-EA82-4F2C-A81E-92DA7737A227}"/>
                </a:ext>
              </a:extLst>
            </p:cNvPr>
            <p:cNvSpPr/>
            <p:nvPr/>
          </p:nvSpPr>
          <p:spPr>
            <a:xfrm>
              <a:off x="7748407" y="2735601"/>
              <a:ext cx="169097" cy="37813"/>
            </a:xfrm>
            <a:custGeom>
              <a:avLst/>
              <a:gdLst/>
              <a:ahLst/>
              <a:cxnLst/>
              <a:rect l="l" t="t" r="r" b="b"/>
              <a:pathLst>
                <a:path w="13912" h="3111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18"/>
                    <a:pt x="693" y="3111"/>
                    <a:pt x="1556" y="3111"/>
                  </a:cubicBezTo>
                  <a:lnTo>
                    <a:pt x="12357" y="3111"/>
                  </a:lnTo>
                  <a:cubicBezTo>
                    <a:pt x="13219" y="3111"/>
                    <a:pt x="13912" y="2418"/>
                    <a:pt x="13912" y="1555"/>
                  </a:cubicBezTo>
                  <a:cubicBezTo>
                    <a:pt x="13912" y="694"/>
                    <a:pt x="13219" y="0"/>
                    <a:pt x="123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00;p41">
              <a:extLst>
                <a:ext uri="{FF2B5EF4-FFF2-40B4-BE49-F238E27FC236}">
                  <a16:creationId xmlns="" xmlns:a16="http://schemas.microsoft.com/office/drawing/2014/main" id="{71A68ECD-1852-4E93-B173-9CFB2F254DC3}"/>
                </a:ext>
              </a:extLst>
            </p:cNvPr>
            <p:cNvSpPr/>
            <p:nvPr/>
          </p:nvSpPr>
          <p:spPr>
            <a:xfrm>
              <a:off x="7275637" y="2875940"/>
              <a:ext cx="392026" cy="289708"/>
            </a:xfrm>
            <a:custGeom>
              <a:avLst/>
              <a:gdLst/>
              <a:ahLst/>
              <a:cxnLst/>
              <a:rect l="l" t="t" r="r" b="b"/>
              <a:pathLst>
                <a:path w="32253" h="23835" extrusionOk="0">
                  <a:moveTo>
                    <a:pt x="3095" y="0"/>
                  </a:moveTo>
                  <a:cubicBezTo>
                    <a:pt x="1387" y="0"/>
                    <a:pt x="1" y="1386"/>
                    <a:pt x="1" y="3093"/>
                  </a:cubicBezTo>
                  <a:lnTo>
                    <a:pt x="1" y="20740"/>
                  </a:lnTo>
                  <a:cubicBezTo>
                    <a:pt x="1" y="22448"/>
                    <a:pt x="1387" y="23835"/>
                    <a:pt x="3095" y="23835"/>
                  </a:cubicBezTo>
                  <a:lnTo>
                    <a:pt x="29160" y="23835"/>
                  </a:lnTo>
                  <a:cubicBezTo>
                    <a:pt x="30867" y="23835"/>
                    <a:pt x="32253" y="22448"/>
                    <a:pt x="32253" y="20740"/>
                  </a:cubicBezTo>
                  <a:lnTo>
                    <a:pt x="32253" y="3093"/>
                  </a:lnTo>
                  <a:cubicBezTo>
                    <a:pt x="32253" y="1386"/>
                    <a:pt x="30867" y="0"/>
                    <a:pt x="29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01;p41">
              <a:extLst>
                <a:ext uri="{FF2B5EF4-FFF2-40B4-BE49-F238E27FC236}">
                  <a16:creationId xmlns="" xmlns:a16="http://schemas.microsoft.com/office/drawing/2014/main" id="{1EC6A31E-BD39-4ADB-A73A-D3D666CCBCF3}"/>
                </a:ext>
              </a:extLst>
            </p:cNvPr>
            <p:cNvSpPr/>
            <p:nvPr/>
          </p:nvSpPr>
          <p:spPr>
            <a:xfrm>
              <a:off x="7748407" y="2906959"/>
              <a:ext cx="292783" cy="37619"/>
            </a:xfrm>
            <a:custGeom>
              <a:avLst/>
              <a:gdLst/>
              <a:ahLst/>
              <a:cxnLst/>
              <a:rect l="l" t="t" r="r" b="b"/>
              <a:pathLst>
                <a:path w="24088" h="3095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00"/>
                    <a:pt x="693" y="3094"/>
                    <a:pt x="1556" y="3094"/>
                  </a:cubicBezTo>
                  <a:lnTo>
                    <a:pt x="22533" y="3094"/>
                  </a:lnTo>
                  <a:cubicBezTo>
                    <a:pt x="23395" y="3094"/>
                    <a:pt x="24088" y="2400"/>
                    <a:pt x="24088" y="1555"/>
                  </a:cubicBezTo>
                  <a:cubicBezTo>
                    <a:pt x="24088" y="694"/>
                    <a:pt x="23395" y="0"/>
                    <a:pt x="22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02;p41">
              <a:extLst>
                <a:ext uri="{FF2B5EF4-FFF2-40B4-BE49-F238E27FC236}">
                  <a16:creationId xmlns="" xmlns:a16="http://schemas.microsoft.com/office/drawing/2014/main" id="{6DDE35B9-FDAD-4735-B974-AD6E3F97DB6B}"/>
                </a:ext>
              </a:extLst>
            </p:cNvPr>
            <p:cNvSpPr/>
            <p:nvPr/>
          </p:nvSpPr>
          <p:spPr>
            <a:xfrm>
              <a:off x="7748407" y="3001875"/>
              <a:ext cx="292783" cy="37619"/>
            </a:xfrm>
            <a:custGeom>
              <a:avLst/>
              <a:gdLst/>
              <a:ahLst/>
              <a:cxnLst/>
              <a:rect l="l" t="t" r="r" b="b"/>
              <a:pathLst>
                <a:path w="24088" h="3095" extrusionOk="0">
                  <a:moveTo>
                    <a:pt x="1556" y="1"/>
                  </a:moveTo>
                  <a:cubicBezTo>
                    <a:pt x="693" y="1"/>
                    <a:pt x="1" y="694"/>
                    <a:pt x="1" y="1556"/>
                  </a:cubicBezTo>
                  <a:cubicBezTo>
                    <a:pt x="1" y="2401"/>
                    <a:pt x="693" y="3095"/>
                    <a:pt x="1556" y="3095"/>
                  </a:cubicBezTo>
                  <a:lnTo>
                    <a:pt x="22533" y="3095"/>
                  </a:lnTo>
                  <a:cubicBezTo>
                    <a:pt x="23395" y="3095"/>
                    <a:pt x="24088" y="2401"/>
                    <a:pt x="24088" y="1556"/>
                  </a:cubicBezTo>
                  <a:cubicBezTo>
                    <a:pt x="24088" y="694"/>
                    <a:pt x="23395" y="1"/>
                    <a:pt x="225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03;p41">
              <a:extLst>
                <a:ext uri="{FF2B5EF4-FFF2-40B4-BE49-F238E27FC236}">
                  <a16:creationId xmlns="" xmlns:a16="http://schemas.microsoft.com/office/drawing/2014/main" id="{0B11FE6D-84B5-466D-9EF4-69FC799BDCAC}"/>
                </a:ext>
              </a:extLst>
            </p:cNvPr>
            <p:cNvSpPr/>
            <p:nvPr/>
          </p:nvSpPr>
          <p:spPr>
            <a:xfrm>
              <a:off x="7748407" y="3096803"/>
              <a:ext cx="169097" cy="37619"/>
            </a:xfrm>
            <a:custGeom>
              <a:avLst/>
              <a:gdLst/>
              <a:ahLst/>
              <a:cxnLst/>
              <a:rect l="l" t="t" r="r" b="b"/>
              <a:pathLst>
                <a:path w="13912" h="3095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00"/>
                    <a:pt x="693" y="3094"/>
                    <a:pt x="1556" y="3094"/>
                  </a:cubicBezTo>
                  <a:lnTo>
                    <a:pt x="12357" y="3094"/>
                  </a:lnTo>
                  <a:cubicBezTo>
                    <a:pt x="13219" y="3094"/>
                    <a:pt x="13912" y="2400"/>
                    <a:pt x="13912" y="1555"/>
                  </a:cubicBezTo>
                  <a:cubicBezTo>
                    <a:pt x="13912" y="694"/>
                    <a:pt x="13219" y="0"/>
                    <a:pt x="123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04;p41">
              <a:extLst>
                <a:ext uri="{FF2B5EF4-FFF2-40B4-BE49-F238E27FC236}">
                  <a16:creationId xmlns="" xmlns:a16="http://schemas.microsoft.com/office/drawing/2014/main" id="{7AF4DFCA-FCE6-4052-B11B-D19C81E5EA92}"/>
                </a:ext>
              </a:extLst>
            </p:cNvPr>
            <p:cNvSpPr/>
            <p:nvPr/>
          </p:nvSpPr>
          <p:spPr>
            <a:xfrm>
              <a:off x="5920835" y="3483481"/>
              <a:ext cx="99863" cy="100070"/>
            </a:xfrm>
            <a:custGeom>
              <a:avLst/>
              <a:gdLst/>
              <a:ahLst/>
              <a:cxnLst/>
              <a:rect l="l" t="t" r="r" b="b"/>
              <a:pathLst>
                <a:path w="8216" h="8233" extrusionOk="0">
                  <a:moveTo>
                    <a:pt x="4109" y="0"/>
                  </a:moveTo>
                  <a:cubicBezTo>
                    <a:pt x="1844" y="0"/>
                    <a:pt x="0" y="1843"/>
                    <a:pt x="0" y="4108"/>
                  </a:cubicBezTo>
                  <a:cubicBezTo>
                    <a:pt x="0" y="6373"/>
                    <a:pt x="1844" y="8233"/>
                    <a:pt x="4109" y="8233"/>
                  </a:cubicBezTo>
                  <a:cubicBezTo>
                    <a:pt x="6374" y="8233"/>
                    <a:pt x="8216" y="6373"/>
                    <a:pt x="8216" y="4108"/>
                  </a:cubicBezTo>
                  <a:cubicBezTo>
                    <a:pt x="8216" y="1843"/>
                    <a:pt x="6374" y="0"/>
                    <a:pt x="4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05;p41">
              <a:extLst>
                <a:ext uri="{FF2B5EF4-FFF2-40B4-BE49-F238E27FC236}">
                  <a16:creationId xmlns="" xmlns:a16="http://schemas.microsoft.com/office/drawing/2014/main" id="{B7CEF4F6-2C68-4754-82BD-3043D64EB98F}"/>
                </a:ext>
              </a:extLst>
            </p:cNvPr>
            <p:cNvSpPr/>
            <p:nvPr/>
          </p:nvSpPr>
          <p:spPr>
            <a:xfrm>
              <a:off x="6613861" y="1706048"/>
              <a:ext cx="1714363" cy="373126"/>
            </a:xfrm>
            <a:custGeom>
              <a:avLst/>
              <a:gdLst/>
              <a:ahLst/>
              <a:cxnLst/>
              <a:rect l="l" t="t" r="r" b="b"/>
              <a:pathLst>
                <a:path w="141045" h="30698" extrusionOk="0">
                  <a:moveTo>
                    <a:pt x="2924" y="0"/>
                  </a:moveTo>
                  <a:cubicBezTo>
                    <a:pt x="1386" y="0"/>
                    <a:pt x="0" y="1386"/>
                    <a:pt x="0" y="3093"/>
                  </a:cubicBezTo>
                  <a:lnTo>
                    <a:pt x="0" y="27603"/>
                  </a:lnTo>
                  <a:cubicBezTo>
                    <a:pt x="0" y="29311"/>
                    <a:pt x="1386" y="30697"/>
                    <a:pt x="3093" y="30697"/>
                  </a:cubicBezTo>
                  <a:lnTo>
                    <a:pt x="137951" y="30697"/>
                  </a:lnTo>
                  <a:cubicBezTo>
                    <a:pt x="139659" y="30697"/>
                    <a:pt x="141045" y="29311"/>
                    <a:pt x="141045" y="27603"/>
                  </a:cubicBezTo>
                  <a:lnTo>
                    <a:pt x="141045" y="3093"/>
                  </a:lnTo>
                  <a:cubicBezTo>
                    <a:pt x="141045" y="1386"/>
                    <a:pt x="139659" y="0"/>
                    <a:pt x="137782" y="0"/>
                  </a:cubicBezTo>
                  <a:close/>
                </a:path>
              </a:pathLst>
            </a:custGeom>
            <a:solidFill>
              <a:srgbClr val="A97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06;p41">
              <a:extLst>
                <a:ext uri="{FF2B5EF4-FFF2-40B4-BE49-F238E27FC236}">
                  <a16:creationId xmlns="" xmlns:a16="http://schemas.microsoft.com/office/drawing/2014/main" id="{931C37A0-313C-4C48-92C3-9AAA6FB7AA60}"/>
                </a:ext>
              </a:extLst>
            </p:cNvPr>
            <p:cNvSpPr/>
            <p:nvPr/>
          </p:nvSpPr>
          <p:spPr>
            <a:xfrm>
              <a:off x="6617556" y="1709743"/>
              <a:ext cx="1706973" cy="365736"/>
            </a:xfrm>
            <a:custGeom>
              <a:avLst/>
              <a:gdLst/>
              <a:ahLst/>
              <a:cxnLst/>
              <a:rect l="l" t="t" r="r" b="b"/>
              <a:pathLst>
                <a:path w="140437" h="30090" extrusionOk="0">
                  <a:moveTo>
                    <a:pt x="2789" y="0"/>
                  </a:moveTo>
                  <a:cubicBezTo>
                    <a:pt x="1251" y="0"/>
                    <a:pt x="1" y="1251"/>
                    <a:pt x="1" y="2789"/>
                  </a:cubicBezTo>
                  <a:lnTo>
                    <a:pt x="1" y="27299"/>
                  </a:lnTo>
                  <a:cubicBezTo>
                    <a:pt x="1" y="28838"/>
                    <a:pt x="1251" y="30089"/>
                    <a:pt x="2789" y="30089"/>
                  </a:cubicBezTo>
                  <a:lnTo>
                    <a:pt x="137647" y="30089"/>
                  </a:lnTo>
                  <a:cubicBezTo>
                    <a:pt x="139186" y="30089"/>
                    <a:pt x="140437" y="28838"/>
                    <a:pt x="140437" y="27299"/>
                  </a:cubicBezTo>
                  <a:lnTo>
                    <a:pt x="140437" y="2789"/>
                  </a:lnTo>
                  <a:cubicBezTo>
                    <a:pt x="140437" y="1251"/>
                    <a:pt x="139186" y="0"/>
                    <a:pt x="1376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07;p41">
              <a:extLst>
                <a:ext uri="{FF2B5EF4-FFF2-40B4-BE49-F238E27FC236}">
                  <a16:creationId xmlns="" xmlns:a16="http://schemas.microsoft.com/office/drawing/2014/main" id="{38FD5594-4DC6-45C4-9AFD-361ED328C351}"/>
                </a:ext>
              </a:extLst>
            </p:cNvPr>
            <p:cNvSpPr/>
            <p:nvPr/>
          </p:nvSpPr>
          <p:spPr>
            <a:xfrm>
              <a:off x="6703441" y="1776095"/>
              <a:ext cx="233006" cy="233006"/>
            </a:xfrm>
            <a:custGeom>
              <a:avLst/>
              <a:gdLst/>
              <a:ahLst/>
              <a:cxnLst/>
              <a:rect l="l" t="t" r="r" b="b"/>
              <a:pathLst>
                <a:path w="19170" h="19170" extrusionOk="0">
                  <a:moveTo>
                    <a:pt x="9584" y="1"/>
                  </a:moveTo>
                  <a:cubicBezTo>
                    <a:pt x="4294" y="1"/>
                    <a:pt x="0" y="4294"/>
                    <a:pt x="0" y="9586"/>
                  </a:cubicBezTo>
                  <a:cubicBezTo>
                    <a:pt x="0" y="14876"/>
                    <a:pt x="4294" y="19170"/>
                    <a:pt x="9584" y="19170"/>
                  </a:cubicBezTo>
                  <a:cubicBezTo>
                    <a:pt x="14876" y="19170"/>
                    <a:pt x="19169" y="14876"/>
                    <a:pt x="19169" y="9586"/>
                  </a:cubicBezTo>
                  <a:cubicBezTo>
                    <a:pt x="19169" y="4294"/>
                    <a:pt x="14876" y="1"/>
                    <a:pt x="9584" y="1"/>
                  </a:cubicBez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08;p41">
              <a:extLst>
                <a:ext uri="{FF2B5EF4-FFF2-40B4-BE49-F238E27FC236}">
                  <a16:creationId xmlns="" xmlns:a16="http://schemas.microsoft.com/office/drawing/2014/main" id="{6BD9AFC6-6CFC-4020-ABC3-6CDD515FD611}"/>
                </a:ext>
              </a:extLst>
            </p:cNvPr>
            <p:cNvSpPr/>
            <p:nvPr/>
          </p:nvSpPr>
          <p:spPr>
            <a:xfrm>
              <a:off x="7036480" y="1829515"/>
              <a:ext cx="674952" cy="37619"/>
            </a:xfrm>
            <a:custGeom>
              <a:avLst/>
              <a:gdLst/>
              <a:ahLst/>
              <a:cxnLst/>
              <a:rect l="l" t="t" r="r" b="b"/>
              <a:pathLst>
                <a:path w="55530" h="3095" extrusionOk="0">
                  <a:moveTo>
                    <a:pt x="1556" y="1"/>
                  </a:moveTo>
                  <a:cubicBezTo>
                    <a:pt x="694" y="1"/>
                    <a:pt x="1" y="694"/>
                    <a:pt x="1" y="1540"/>
                  </a:cubicBezTo>
                  <a:cubicBezTo>
                    <a:pt x="1" y="2401"/>
                    <a:pt x="694" y="3095"/>
                    <a:pt x="1556" y="3095"/>
                  </a:cubicBezTo>
                  <a:lnTo>
                    <a:pt x="53975" y="3095"/>
                  </a:lnTo>
                  <a:cubicBezTo>
                    <a:pt x="54836" y="3095"/>
                    <a:pt x="55530" y="2401"/>
                    <a:pt x="55530" y="1540"/>
                  </a:cubicBezTo>
                  <a:cubicBezTo>
                    <a:pt x="55530" y="694"/>
                    <a:pt x="54836" y="1"/>
                    <a:pt x="53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09;p41">
              <a:extLst>
                <a:ext uri="{FF2B5EF4-FFF2-40B4-BE49-F238E27FC236}">
                  <a16:creationId xmlns="" xmlns:a16="http://schemas.microsoft.com/office/drawing/2014/main" id="{186176C3-CF92-4897-BAA6-C9D03B3ADCAD}"/>
                </a:ext>
              </a:extLst>
            </p:cNvPr>
            <p:cNvSpPr/>
            <p:nvPr/>
          </p:nvSpPr>
          <p:spPr>
            <a:xfrm>
              <a:off x="7759285" y="1829515"/>
              <a:ext cx="477304" cy="37619"/>
            </a:xfrm>
            <a:custGeom>
              <a:avLst/>
              <a:gdLst/>
              <a:ahLst/>
              <a:cxnLst/>
              <a:rect l="l" t="t" r="r" b="b"/>
              <a:pathLst>
                <a:path w="39269" h="3095" extrusionOk="0">
                  <a:moveTo>
                    <a:pt x="1540" y="1"/>
                  </a:moveTo>
                  <a:cubicBezTo>
                    <a:pt x="695" y="1"/>
                    <a:pt x="1" y="694"/>
                    <a:pt x="1" y="1540"/>
                  </a:cubicBezTo>
                  <a:cubicBezTo>
                    <a:pt x="1" y="2401"/>
                    <a:pt x="695" y="3095"/>
                    <a:pt x="1540" y="3095"/>
                  </a:cubicBezTo>
                  <a:lnTo>
                    <a:pt x="37714" y="3095"/>
                  </a:lnTo>
                  <a:cubicBezTo>
                    <a:pt x="38575" y="3095"/>
                    <a:pt x="39269" y="2401"/>
                    <a:pt x="39269" y="1540"/>
                  </a:cubicBezTo>
                  <a:cubicBezTo>
                    <a:pt x="39269" y="694"/>
                    <a:pt x="38575" y="1"/>
                    <a:pt x="37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10;p41">
              <a:extLst>
                <a:ext uri="{FF2B5EF4-FFF2-40B4-BE49-F238E27FC236}">
                  <a16:creationId xmlns="" xmlns:a16="http://schemas.microsoft.com/office/drawing/2014/main" id="{12FF889A-2617-4D39-BDC8-A4795D9B87F2}"/>
                </a:ext>
              </a:extLst>
            </p:cNvPr>
            <p:cNvSpPr/>
            <p:nvPr/>
          </p:nvSpPr>
          <p:spPr>
            <a:xfrm>
              <a:off x="7036480" y="1924444"/>
              <a:ext cx="265058" cy="37619"/>
            </a:xfrm>
            <a:custGeom>
              <a:avLst/>
              <a:gdLst/>
              <a:ahLst/>
              <a:cxnLst/>
              <a:rect l="l" t="t" r="r" b="b"/>
              <a:pathLst>
                <a:path w="21807" h="3095" extrusionOk="0">
                  <a:moveTo>
                    <a:pt x="1556" y="0"/>
                  </a:moveTo>
                  <a:cubicBezTo>
                    <a:pt x="694" y="0"/>
                    <a:pt x="1" y="694"/>
                    <a:pt x="1" y="1539"/>
                  </a:cubicBezTo>
                  <a:cubicBezTo>
                    <a:pt x="1" y="2401"/>
                    <a:pt x="694" y="3094"/>
                    <a:pt x="1556" y="3094"/>
                  </a:cubicBezTo>
                  <a:lnTo>
                    <a:pt x="20269" y="3094"/>
                  </a:lnTo>
                  <a:cubicBezTo>
                    <a:pt x="21114" y="3094"/>
                    <a:pt x="21806" y="2401"/>
                    <a:pt x="21806" y="1539"/>
                  </a:cubicBezTo>
                  <a:cubicBezTo>
                    <a:pt x="21806" y="694"/>
                    <a:pt x="21114" y="0"/>
                    <a:pt x="20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11;p41">
              <a:extLst>
                <a:ext uri="{FF2B5EF4-FFF2-40B4-BE49-F238E27FC236}">
                  <a16:creationId xmlns="" xmlns:a16="http://schemas.microsoft.com/office/drawing/2014/main" id="{16D1544A-C23F-4235-9B70-7589D5EC3A77}"/>
                </a:ext>
              </a:extLst>
            </p:cNvPr>
            <p:cNvSpPr/>
            <p:nvPr/>
          </p:nvSpPr>
          <p:spPr>
            <a:xfrm>
              <a:off x="5673267" y="1457228"/>
              <a:ext cx="459825" cy="389778"/>
            </a:xfrm>
            <a:custGeom>
              <a:avLst/>
              <a:gdLst/>
              <a:ahLst/>
              <a:cxnLst/>
              <a:rect l="l" t="t" r="r" b="b"/>
              <a:pathLst>
                <a:path w="37831" h="32068" extrusionOk="0">
                  <a:moveTo>
                    <a:pt x="4445" y="0"/>
                  </a:moveTo>
                  <a:cubicBezTo>
                    <a:pt x="1995" y="0"/>
                    <a:pt x="0" y="1995"/>
                    <a:pt x="0" y="4446"/>
                  </a:cubicBezTo>
                  <a:lnTo>
                    <a:pt x="0" y="23868"/>
                  </a:lnTo>
                  <a:cubicBezTo>
                    <a:pt x="0" y="26320"/>
                    <a:pt x="1995" y="28314"/>
                    <a:pt x="4445" y="28314"/>
                  </a:cubicBezTo>
                  <a:lnTo>
                    <a:pt x="15162" y="28314"/>
                  </a:lnTo>
                  <a:lnTo>
                    <a:pt x="18915" y="32067"/>
                  </a:lnTo>
                  <a:lnTo>
                    <a:pt x="22667" y="28314"/>
                  </a:lnTo>
                  <a:lnTo>
                    <a:pt x="33384" y="28314"/>
                  </a:lnTo>
                  <a:cubicBezTo>
                    <a:pt x="35836" y="28314"/>
                    <a:pt x="37831" y="26320"/>
                    <a:pt x="37831" y="23868"/>
                  </a:cubicBezTo>
                  <a:lnTo>
                    <a:pt x="37831" y="4446"/>
                  </a:lnTo>
                  <a:cubicBezTo>
                    <a:pt x="37831" y="1995"/>
                    <a:pt x="35836" y="0"/>
                    <a:pt x="33384" y="0"/>
                  </a:cubicBez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12;p41">
              <a:extLst>
                <a:ext uri="{FF2B5EF4-FFF2-40B4-BE49-F238E27FC236}">
                  <a16:creationId xmlns="" xmlns:a16="http://schemas.microsoft.com/office/drawing/2014/main" id="{771B34DD-1C7F-4AED-8D1B-2C0D9994EDF0}"/>
                </a:ext>
              </a:extLst>
            </p:cNvPr>
            <p:cNvSpPr/>
            <p:nvPr/>
          </p:nvSpPr>
          <p:spPr>
            <a:xfrm>
              <a:off x="5817909" y="1559948"/>
              <a:ext cx="170543" cy="138710"/>
            </a:xfrm>
            <a:custGeom>
              <a:avLst/>
              <a:gdLst/>
              <a:ahLst/>
              <a:cxnLst/>
              <a:rect l="l" t="t" r="r" b="b"/>
              <a:pathLst>
                <a:path w="14031" h="11412" extrusionOk="0">
                  <a:moveTo>
                    <a:pt x="3685" y="1"/>
                  </a:moveTo>
                  <a:cubicBezTo>
                    <a:pt x="1657" y="1"/>
                    <a:pt x="0" y="1641"/>
                    <a:pt x="0" y="3686"/>
                  </a:cubicBezTo>
                  <a:cubicBezTo>
                    <a:pt x="0" y="4565"/>
                    <a:pt x="0" y="6881"/>
                    <a:pt x="5004" y="10109"/>
                  </a:cubicBezTo>
                  <a:lnTo>
                    <a:pt x="7015" y="11412"/>
                  </a:lnTo>
                  <a:lnTo>
                    <a:pt x="9027" y="10109"/>
                  </a:lnTo>
                  <a:cubicBezTo>
                    <a:pt x="14030" y="6881"/>
                    <a:pt x="14030" y="4565"/>
                    <a:pt x="14030" y="3686"/>
                  </a:cubicBezTo>
                  <a:cubicBezTo>
                    <a:pt x="14030" y="1641"/>
                    <a:pt x="12390" y="1"/>
                    <a:pt x="10345" y="1"/>
                  </a:cubicBezTo>
                  <a:cubicBezTo>
                    <a:pt x="8874" y="1"/>
                    <a:pt x="7623" y="846"/>
                    <a:pt x="7015" y="2081"/>
                  </a:cubicBezTo>
                  <a:cubicBezTo>
                    <a:pt x="6424" y="846"/>
                    <a:pt x="5155" y="1"/>
                    <a:pt x="36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5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13;p41">
              <a:extLst>
                <a:ext uri="{FF2B5EF4-FFF2-40B4-BE49-F238E27FC236}">
                  <a16:creationId xmlns="" xmlns:a16="http://schemas.microsoft.com/office/drawing/2014/main" id="{F1400957-2172-4F2F-8213-89419663D473}"/>
                </a:ext>
              </a:extLst>
            </p:cNvPr>
            <p:cNvSpPr/>
            <p:nvPr/>
          </p:nvSpPr>
          <p:spPr>
            <a:xfrm>
              <a:off x="5300175" y="2956587"/>
              <a:ext cx="436622" cy="284980"/>
            </a:xfrm>
            <a:custGeom>
              <a:avLst/>
              <a:gdLst/>
              <a:ahLst/>
              <a:cxnLst/>
              <a:rect l="l" t="t" r="r" b="b"/>
              <a:pathLst>
                <a:path w="35922" h="23446" extrusionOk="0">
                  <a:moveTo>
                    <a:pt x="3448" y="1"/>
                  </a:moveTo>
                  <a:cubicBezTo>
                    <a:pt x="1555" y="1"/>
                    <a:pt x="0" y="1538"/>
                    <a:pt x="0" y="3432"/>
                  </a:cubicBezTo>
                  <a:lnTo>
                    <a:pt x="0" y="15552"/>
                  </a:lnTo>
                  <a:cubicBezTo>
                    <a:pt x="0" y="17446"/>
                    <a:pt x="1555" y="18983"/>
                    <a:pt x="3448" y="18983"/>
                  </a:cubicBezTo>
                  <a:lnTo>
                    <a:pt x="24950" y="18983"/>
                  </a:lnTo>
                  <a:lnTo>
                    <a:pt x="29074" y="23446"/>
                  </a:lnTo>
                  <a:lnTo>
                    <a:pt x="29074" y="18983"/>
                  </a:lnTo>
                  <a:lnTo>
                    <a:pt x="32473" y="18983"/>
                  </a:lnTo>
                  <a:cubicBezTo>
                    <a:pt x="34382" y="18983"/>
                    <a:pt x="35921" y="17446"/>
                    <a:pt x="35921" y="15552"/>
                  </a:cubicBezTo>
                  <a:lnTo>
                    <a:pt x="35921" y="3432"/>
                  </a:lnTo>
                  <a:cubicBezTo>
                    <a:pt x="35921" y="1538"/>
                    <a:pt x="34382" y="1"/>
                    <a:pt x="32473" y="1"/>
                  </a:cubicBez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14;p41">
              <a:extLst>
                <a:ext uri="{FF2B5EF4-FFF2-40B4-BE49-F238E27FC236}">
                  <a16:creationId xmlns="" xmlns:a16="http://schemas.microsoft.com/office/drawing/2014/main" id="{9800D816-0675-4A61-B83A-D42071357116}"/>
                </a:ext>
              </a:extLst>
            </p:cNvPr>
            <p:cNvSpPr/>
            <p:nvPr/>
          </p:nvSpPr>
          <p:spPr>
            <a:xfrm>
              <a:off x="5374951" y="3039798"/>
              <a:ext cx="287058" cy="60822"/>
            </a:xfrm>
            <a:custGeom>
              <a:avLst/>
              <a:gdLst/>
              <a:ahLst/>
              <a:cxnLst/>
              <a:rect l="l" t="t" r="r" b="b"/>
              <a:pathLst>
                <a:path w="23617" h="5004" extrusionOk="0">
                  <a:moveTo>
                    <a:pt x="2503" y="0"/>
                  </a:moveTo>
                  <a:cubicBezTo>
                    <a:pt x="1117" y="0"/>
                    <a:pt x="1" y="1116"/>
                    <a:pt x="1" y="2502"/>
                  </a:cubicBezTo>
                  <a:cubicBezTo>
                    <a:pt x="1" y="3888"/>
                    <a:pt x="1117" y="5004"/>
                    <a:pt x="2503" y="5004"/>
                  </a:cubicBezTo>
                  <a:cubicBezTo>
                    <a:pt x="3873" y="5004"/>
                    <a:pt x="4988" y="3888"/>
                    <a:pt x="4988" y="2502"/>
                  </a:cubicBezTo>
                  <a:cubicBezTo>
                    <a:pt x="4988" y="1116"/>
                    <a:pt x="3873" y="0"/>
                    <a:pt x="2503" y="0"/>
                  </a:cubicBezTo>
                  <a:close/>
                  <a:moveTo>
                    <a:pt x="11817" y="0"/>
                  </a:moveTo>
                  <a:cubicBezTo>
                    <a:pt x="10431" y="0"/>
                    <a:pt x="9316" y="1116"/>
                    <a:pt x="9316" y="2502"/>
                  </a:cubicBezTo>
                  <a:cubicBezTo>
                    <a:pt x="9316" y="3888"/>
                    <a:pt x="10431" y="5004"/>
                    <a:pt x="11817" y="5004"/>
                  </a:cubicBezTo>
                  <a:cubicBezTo>
                    <a:pt x="13186" y="5004"/>
                    <a:pt x="14301" y="3888"/>
                    <a:pt x="14301" y="2502"/>
                  </a:cubicBezTo>
                  <a:cubicBezTo>
                    <a:pt x="14301" y="1116"/>
                    <a:pt x="13186" y="0"/>
                    <a:pt x="11817" y="0"/>
                  </a:cubicBezTo>
                  <a:close/>
                  <a:moveTo>
                    <a:pt x="21131" y="0"/>
                  </a:moveTo>
                  <a:cubicBezTo>
                    <a:pt x="19744" y="0"/>
                    <a:pt x="18629" y="1116"/>
                    <a:pt x="18629" y="2502"/>
                  </a:cubicBezTo>
                  <a:cubicBezTo>
                    <a:pt x="18629" y="3888"/>
                    <a:pt x="19744" y="5004"/>
                    <a:pt x="21131" y="5004"/>
                  </a:cubicBezTo>
                  <a:cubicBezTo>
                    <a:pt x="22500" y="5004"/>
                    <a:pt x="23616" y="3888"/>
                    <a:pt x="23616" y="2502"/>
                  </a:cubicBezTo>
                  <a:cubicBezTo>
                    <a:pt x="23616" y="1116"/>
                    <a:pt x="22500" y="0"/>
                    <a:pt x="21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15;p41">
              <a:extLst>
                <a:ext uri="{FF2B5EF4-FFF2-40B4-BE49-F238E27FC236}">
                  <a16:creationId xmlns="" xmlns:a16="http://schemas.microsoft.com/office/drawing/2014/main" id="{D61D7CF3-A238-41FC-8B18-D50E782B5209}"/>
                </a:ext>
              </a:extLst>
            </p:cNvPr>
            <p:cNvSpPr/>
            <p:nvPr/>
          </p:nvSpPr>
          <p:spPr>
            <a:xfrm>
              <a:off x="7782513" y="1481684"/>
              <a:ext cx="269993" cy="269981"/>
            </a:xfrm>
            <a:custGeom>
              <a:avLst/>
              <a:gdLst/>
              <a:ahLst/>
              <a:cxnLst/>
              <a:rect l="l" t="t" r="r" b="b"/>
              <a:pathLst>
                <a:path w="22213" h="22212" extrusionOk="0">
                  <a:moveTo>
                    <a:pt x="11106" y="0"/>
                  </a:moveTo>
                  <a:cubicBezTo>
                    <a:pt x="4987" y="0"/>
                    <a:pt x="1" y="4986"/>
                    <a:pt x="1" y="11105"/>
                  </a:cubicBezTo>
                  <a:cubicBezTo>
                    <a:pt x="1" y="17242"/>
                    <a:pt x="4987" y="22212"/>
                    <a:pt x="11106" y="22212"/>
                  </a:cubicBezTo>
                  <a:cubicBezTo>
                    <a:pt x="17225" y="22212"/>
                    <a:pt x="22212" y="17242"/>
                    <a:pt x="22212" y="11105"/>
                  </a:cubicBezTo>
                  <a:cubicBezTo>
                    <a:pt x="22212" y="4986"/>
                    <a:pt x="17225" y="0"/>
                    <a:pt x="11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16;p41">
              <a:extLst>
                <a:ext uri="{FF2B5EF4-FFF2-40B4-BE49-F238E27FC236}">
                  <a16:creationId xmlns="" xmlns:a16="http://schemas.microsoft.com/office/drawing/2014/main" id="{5AD0475A-E2B9-4A8E-B08E-74548709B0DC}"/>
                </a:ext>
              </a:extLst>
            </p:cNvPr>
            <p:cNvSpPr/>
            <p:nvPr/>
          </p:nvSpPr>
          <p:spPr>
            <a:xfrm>
              <a:off x="7870039" y="1520494"/>
              <a:ext cx="97189" cy="96192"/>
            </a:xfrm>
            <a:custGeom>
              <a:avLst/>
              <a:gdLst/>
              <a:ahLst/>
              <a:cxnLst/>
              <a:rect l="l" t="t" r="r" b="b"/>
              <a:pathLst>
                <a:path w="7996" h="7914" extrusionOk="0">
                  <a:moveTo>
                    <a:pt x="4011" y="1"/>
                  </a:moveTo>
                  <a:cubicBezTo>
                    <a:pt x="1859" y="1"/>
                    <a:pt x="84" y="1730"/>
                    <a:pt x="51" y="3889"/>
                  </a:cubicBezTo>
                  <a:cubicBezTo>
                    <a:pt x="1" y="6070"/>
                    <a:pt x="1741" y="7879"/>
                    <a:pt x="3922" y="7912"/>
                  </a:cubicBezTo>
                  <a:cubicBezTo>
                    <a:pt x="3954" y="7913"/>
                    <a:pt x="3986" y="7913"/>
                    <a:pt x="4017" y="7913"/>
                  </a:cubicBezTo>
                  <a:cubicBezTo>
                    <a:pt x="6171" y="7913"/>
                    <a:pt x="7912" y="6191"/>
                    <a:pt x="7962" y="4042"/>
                  </a:cubicBezTo>
                  <a:cubicBezTo>
                    <a:pt x="7995" y="1861"/>
                    <a:pt x="6255" y="53"/>
                    <a:pt x="4074" y="1"/>
                  </a:cubicBezTo>
                  <a:cubicBezTo>
                    <a:pt x="4053" y="1"/>
                    <a:pt x="4032" y="1"/>
                    <a:pt x="40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17;p41">
              <a:extLst>
                <a:ext uri="{FF2B5EF4-FFF2-40B4-BE49-F238E27FC236}">
                  <a16:creationId xmlns="" xmlns:a16="http://schemas.microsoft.com/office/drawing/2014/main" id="{97F4959D-7AA1-4D24-B3B3-53F89574D89D}"/>
                </a:ext>
              </a:extLst>
            </p:cNvPr>
            <p:cNvSpPr/>
            <p:nvPr/>
          </p:nvSpPr>
          <p:spPr>
            <a:xfrm>
              <a:off x="7823803" y="1637592"/>
              <a:ext cx="184727" cy="105673"/>
            </a:xfrm>
            <a:custGeom>
              <a:avLst/>
              <a:gdLst/>
              <a:ahLst/>
              <a:cxnLst/>
              <a:rect l="l" t="t" r="r" b="b"/>
              <a:pathLst>
                <a:path w="15198" h="8694" extrusionOk="0">
                  <a:moveTo>
                    <a:pt x="7551" y="1"/>
                  </a:moveTo>
                  <a:cubicBezTo>
                    <a:pt x="4102" y="1"/>
                    <a:pt x="1150" y="2179"/>
                    <a:pt x="1" y="5243"/>
                  </a:cubicBezTo>
                  <a:cubicBezTo>
                    <a:pt x="1860" y="7305"/>
                    <a:pt x="4531" y="8641"/>
                    <a:pt x="7540" y="8691"/>
                  </a:cubicBezTo>
                  <a:cubicBezTo>
                    <a:pt x="7618" y="8693"/>
                    <a:pt x="7697" y="8694"/>
                    <a:pt x="7775" y="8694"/>
                  </a:cubicBezTo>
                  <a:cubicBezTo>
                    <a:pt x="10690" y="8694"/>
                    <a:pt x="13321" y="7473"/>
                    <a:pt x="15198" y="5531"/>
                  </a:cubicBezTo>
                  <a:cubicBezTo>
                    <a:pt x="14150" y="2369"/>
                    <a:pt x="11208" y="54"/>
                    <a:pt x="7709" y="3"/>
                  </a:cubicBezTo>
                  <a:cubicBezTo>
                    <a:pt x="7656" y="2"/>
                    <a:pt x="7603" y="1"/>
                    <a:pt x="7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" name="Google Shape;618;p41">
              <a:extLst>
                <a:ext uri="{FF2B5EF4-FFF2-40B4-BE49-F238E27FC236}">
                  <a16:creationId xmlns="" xmlns:a16="http://schemas.microsoft.com/office/drawing/2014/main" id="{0AEE8CE8-C90B-44BC-A7E2-000AEAEC16AF}"/>
                </a:ext>
              </a:extLst>
            </p:cNvPr>
            <p:cNvGrpSpPr/>
            <p:nvPr/>
          </p:nvGrpSpPr>
          <p:grpSpPr>
            <a:xfrm>
              <a:off x="5306560" y="1715806"/>
              <a:ext cx="454888" cy="454888"/>
              <a:chOff x="5289166" y="402821"/>
              <a:chExt cx="801000" cy="801000"/>
            </a:xfrm>
          </p:grpSpPr>
          <p:sp>
            <p:nvSpPr>
              <p:cNvPr id="108" name="Google Shape;619;p41">
                <a:extLst>
                  <a:ext uri="{FF2B5EF4-FFF2-40B4-BE49-F238E27FC236}">
                    <a16:creationId xmlns="" xmlns:a16="http://schemas.microsoft.com/office/drawing/2014/main" id="{F140DCA4-BA72-4618-89D0-AE933B3D61AF}"/>
                  </a:ext>
                </a:extLst>
              </p:cNvPr>
              <p:cNvSpPr/>
              <p:nvPr/>
            </p:nvSpPr>
            <p:spPr>
              <a:xfrm>
                <a:off x="5289166" y="402821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485775" dist="114300" dir="2940000" algn="bl" rotWithShape="0">
                  <a:schemeClr val="dk1">
                    <a:alpha val="67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620;p41">
                <a:extLst>
                  <a:ext uri="{FF2B5EF4-FFF2-40B4-BE49-F238E27FC236}">
                    <a16:creationId xmlns="" xmlns:a16="http://schemas.microsoft.com/office/drawing/2014/main" id="{DD93438F-0719-4B88-ADEB-F5325B48E0B4}"/>
                  </a:ext>
                </a:extLst>
              </p:cNvPr>
              <p:cNvSpPr/>
              <p:nvPr/>
            </p:nvSpPr>
            <p:spPr>
              <a:xfrm rot="10800000" flipH="1">
                <a:off x="5289166" y="402821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>
                <a:noFill/>
              </a:ln>
              <a:effectLst>
                <a:outerShdw blurRad="485775" dist="114300" dir="2940000" algn="bl" rotWithShape="0">
                  <a:schemeClr val="dk1">
                    <a:alpha val="67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621;p41">
              <a:extLst>
                <a:ext uri="{FF2B5EF4-FFF2-40B4-BE49-F238E27FC236}">
                  <a16:creationId xmlns="" xmlns:a16="http://schemas.microsoft.com/office/drawing/2014/main" id="{D6543805-E06F-4CB2-8D00-042A48D959FA}"/>
                </a:ext>
              </a:extLst>
            </p:cNvPr>
            <p:cNvSpPr/>
            <p:nvPr/>
          </p:nvSpPr>
          <p:spPr>
            <a:xfrm>
              <a:off x="8072364" y="2213821"/>
              <a:ext cx="292491" cy="29249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" name="Google Shape;622;p41">
              <a:extLst>
                <a:ext uri="{FF2B5EF4-FFF2-40B4-BE49-F238E27FC236}">
                  <a16:creationId xmlns="" xmlns:a16="http://schemas.microsoft.com/office/drawing/2014/main" id="{4B664AEA-9338-4ADA-9CEE-1B34B1CA431D}"/>
                </a:ext>
              </a:extLst>
            </p:cNvPr>
            <p:cNvGrpSpPr/>
            <p:nvPr/>
          </p:nvGrpSpPr>
          <p:grpSpPr>
            <a:xfrm>
              <a:off x="6387030" y="2729646"/>
              <a:ext cx="995046" cy="816206"/>
              <a:chOff x="6710430" y="2844909"/>
              <a:chExt cx="995046" cy="816206"/>
            </a:xfrm>
          </p:grpSpPr>
          <p:sp>
            <p:nvSpPr>
              <p:cNvPr id="103" name="Google Shape;623;p41">
                <a:extLst>
                  <a:ext uri="{FF2B5EF4-FFF2-40B4-BE49-F238E27FC236}">
                    <a16:creationId xmlns="" xmlns:a16="http://schemas.microsoft.com/office/drawing/2014/main" id="{C471A360-A3E1-443A-A6C1-07C88DB4E6E2}"/>
                  </a:ext>
                </a:extLst>
              </p:cNvPr>
              <p:cNvSpPr/>
              <p:nvPr/>
            </p:nvSpPr>
            <p:spPr>
              <a:xfrm>
                <a:off x="6710430" y="2844909"/>
                <a:ext cx="995046" cy="655225"/>
              </a:xfrm>
              <a:custGeom>
                <a:avLst/>
                <a:gdLst/>
                <a:ahLst/>
                <a:cxnLst/>
                <a:rect l="l" t="t" r="r" b="b"/>
                <a:pathLst>
                  <a:path w="81865" h="53907" extrusionOk="0">
                    <a:moveTo>
                      <a:pt x="3110" y="0"/>
                    </a:moveTo>
                    <a:cubicBezTo>
                      <a:pt x="1386" y="0"/>
                      <a:pt x="0" y="1386"/>
                      <a:pt x="0" y="3094"/>
                    </a:cubicBezTo>
                    <a:lnTo>
                      <a:pt x="0" y="50813"/>
                    </a:lnTo>
                    <a:cubicBezTo>
                      <a:pt x="0" y="52521"/>
                      <a:pt x="1386" y="53907"/>
                      <a:pt x="3110" y="53907"/>
                    </a:cubicBezTo>
                    <a:lnTo>
                      <a:pt x="78771" y="53907"/>
                    </a:lnTo>
                    <a:cubicBezTo>
                      <a:pt x="80478" y="53907"/>
                      <a:pt x="81864" y="52521"/>
                      <a:pt x="81864" y="50813"/>
                    </a:cubicBezTo>
                    <a:lnTo>
                      <a:pt x="81864" y="3094"/>
                    </a:lnTo>
                    <a:cubicBezTo>
                      <a:pt x="81864" y="1386"/>
                      <a:pt x="80478" y="0"/>
                      <a:pt x="787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624;p41">
                <a:extLst>
                  <a:ext uri="{FF2B5EF4-FFF2-40B4-BE49-F238E27FC236}">
                    <a16:creationId xmlns="" xmlns:a16="http://schemas.microsoft.com/office/drawing/2014/main" id="{48BE4676-7DE3-4396-A8E5-0FF10ED06FA6}"/>
                  </a:ext>
                </a:extLst>
              </p:cNvPr>
              <p:cNvSpPr/>
              <p:nvPr/>
            </p:nvSpPr>
            <p:spPr>
              <a:xfrm>
                <a:off x="6748231" y="2882515"/>
                <a:ext cx="919672" cy="580024"/>
              </a:xfrm>
              <a:custGeom>
                <a:avLst/>
                <a:gdLst/>
                <a:ahLst/>
                <a:cxnLst/>
                <a:rect l="l" t="t" r="r" b="b"/>
                <a:pathLst>
                  <a:path w="75662" h="47719" extrusionOk="0">
                    <a:moveTo>
                      <a:pt x="0" y="0"/>
                    </a:moveTo>
                    <a:lnTo>
                      <a:pt x="0" y="47719"/>
                    </a:lnTo>
                    <a:lnTo>
                      <a:pt x="75661" y="47719"/>
                    </a:lnTo>
                    <a:lnTo>
                      <a:pt x="756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625;p41">
                <a:extLst>
                  <a:ext uri="{FF2B5EF4-FFF2-40B4-BE49-F238E27FC236}">
                    <a16:creationId xmlns="" xmlns:a16="http://schemas.microsoft.com/office/drawing/2014/main" id="{B4FA809B-265C-40EF-A109-DD617D76921C}"/>
                  </a:ext>
                </a:extLst>
              </p:cNvPr>
              <p:cNvSpPr/>
              <p:nvPr/>
            </p:nvSpPr>
            <p:spPr>
              <a:xfrm>
                <a:off x="6748231" y="3005570"/>
                <a:ext cx="919672" cy="456967"/>
              </a:xfrm>
              <a:custGeom>
                <a:avLst/>
                <a:gdLst/>
                <a:ahLst/>
                <a:cxnLst/>
                <a:rect l="l" t="t" r="r" b="b"/>
                <a:pathLst>
                  <a:path w="75662" h="37595" extrusionOk="0">
                    <a:moveTo>
                      <a:pt x="23395" y="1"/>
                    </a:moveTo>
                    <a:lnTo>
                      <a:pt x="0" y="33200"/>
                    </a:lnTo>
                    <a:lnTo>
                      <a:pt x="0" y="37595"/>
                    </a:lnTo>
                    <a:lnTo>
                      <a:pt x="75661" y="37595"/>
                    </a:lnTo>
                    <a:lnTo>
                      <a:pt x="57946" y="12442"/>
                    </a:lnTo>
                    <a:lnTo>
                      <a:pt x="49089" y="25018"/>
                    </a:lnTo>
                    <a:lnTo>
                      <a:pt x="45048" y="30749"/>
                    </a:lnTo>
                    <a:lnTo>
                      <a:pt x="36630" y="18798"/>
                    </a:lnTo>
                    <a:lnTo>
                      <a:pt x="23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626;p41">
                <a:extLst>
                  <a:ext uri="{FF2B5EF4-FFF2-40B4-BE49-F238E27FC236}">
                    <a16:creationId xmlns="" xmlns:a16="http://schemas.microsoft.com/office/drawing/2014/main" id="{9999A1C3-5F32-41A2-8E2B-036A960C74C8}"/>
                  </a:ext>
                </a:extLst>
              </p:cNvPr>
              <p:cNvSpPr/>
              <p:nvPr/>
            </p:nvSpPr>
            <p:spPr>
              <a:xfrm>
                <a:off x="7225498" y="2979486"/>
                <a:ext cx="140560" cy="140548"/>
              </a:xfrm>
              <a:custGeom>
                <a:avLst/>
                <a:gdLst/>
                <a:ahLst/>
                <a:cxnLst/>
                <a:rect l="l" t="t" r="r" b="b"/>
                <a:pathLst>
                  <a:path w="11564" h="11563" extrusionOk="0">
                    <a:moveTo>
                      <a:pt x="5782" y="1"/>
                    </a:moveTo>
                    <a:cubicBezTo>
                      <a:pt x="2588" y="1"/>
                      <a:pt x="1" y="2586"/>
                      <a:pt x="1" y="5782"/>
                    </a:cubicBezTo>
                    <a:cubicBezTo>
                      <a:pt x="1" y="8976"/>
                      <a:pt x="2588" y="11563"/>
                      <a:pt x="5782" y="11563"/>
                    </a:cubicBezTo>
                    <a:cubicBezTo>
                      <a:pt x="8978" y="11563"/>
                      <a:pt x="11563" y="8976"/>
                      <a:pt x="11563" y="5782"/>
                    </a:cubicBezTo>
                    <a:cubicBezTo>
                      <a:pt x="11563" y="2586"/>
                      <a:pt x="8978" y="1"/>
                      <a:pt x="5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627;p41">
                <a:extLst>
                  <a:ext uri="{FF2B5EF4-FFF2-40B4-BE49-F238E27FC236}">
                    <a16:creationId xmlns="" xmlns:a16="http://schemas.microsoft.com/office/drawing/2014/main" id="{137509CA-9AFA-495D-A643-254D976D107A}"/>
                  </a:ext>
                </a:extLst>
              </p:cNvPr>
              <p:cNvSpPr/>
              <p:nvPr/>
            </p:nvSpPr>
            <p:spPr>
              <a:xfrm>
                <a:off x="7321087" y="3433715"/>
                <a:ext cx="227400" cy="227400"/>
              </a:xfrm>
              <a:prstGeom prst="ellipse">
                <a:avLst/>
              </a:prstGeom>
              <a:gradFill>
                <a:gsLst>
                  <a:gs pos="0">
                    <a:srgbClr val="81EEEB"/>
                  </a:gs>
                  <a:gs pos="100000">
                    <a:srgbClr val="3AE4DF"/>
                  </a:gs>
                </a:gsLst>
                <a:lin ang="8100019" scaled="0"/>
              </a:gra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" name="Google Shape;628;p41">
              <a:extLst>
                <a:ext uri="{FF2B5EF4-FFF2-40B4-BE49-F238E27FC236}">
                  <a16:creationId xmlns="" xmlns:a16="http://schemas.microsoft.com/office/drawing/2014/main" id="{9F18093F-0E0D-4174-9418-05A8A124B854}"/>
                </a:ext>
              </a:extLst>
            </p:cNvPr>
            <p:cNvSpPr/>
            <p:nvPr/>
          </p:nvSpPr>
          <p:spPr>
            <a:xfrm>
              <a:off x="6878913" y="3637361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29;p41">
              <a:extLst>
                <a:ext uri="{FF2B5EF4-FFF2-40B4-BE49-F238E27FC236}">
                  <a16:creationId xmlns="" xmlns:a16="http://schemas.microsoft.com/office/drawing/2014/main" id="{91AC98A7-AFAF-4AB6-AC43-2EF3B31A4F7A}"/>
                </a:ext>
              </a:extLst>
            </p:cNvPr>
            <p:cNvSpPr/>
            <p:nvPr/>
          </p:nvSpPr>
          <p:spPr>
            <a:xfrm>
              <a:off x="8364857" y="2484292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30;p41">
              <a:extLst>
                <a:ext uri="{FF2B5EF4-FFF2-40B4-BE49-F238E27FC236}">
                  <a16:creationId xmlns="" xmlns:a16="http://schemas.microsoft.com/office/drawing/2014/main" id="{15686C16-8B92-4268-BE9F-5BC0E55DA193}"/>
                </a:ext>
              </a:extLst>
            </p:cNvPr>
            <p:cNvSpPr/>
            <p:nvPr/>
          </p:nvSpPr>
          <p:spPr>
            <a:xfrm>
              <a:off x="7170539" y="1473072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31;p41">
              <a:extLst>
                <a:ext uri="{FF2B5EF4-FFF2-40B4-BE49-F238E27FC236}">
                  <a16:creationId xmlns="" xmlns:a16="http://schemas.microsoft.com/office/drawing/2014/main" id="{7DEB5846-A393-4C43-8073-6F738C50E2D5}"/>
                </a:ext>
              </a:extLst>
            </p:cNvPr>
            <p:cNvSpPr/>
            <p:nvPr/>
          </p:nvSpPr>
          <p:spPr>
            <a:xfrm>
              <a:off x="5226503" y="2396433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32;p41">
              <a:extLst>
                <a:ext uri="{FF2B5EF4-FFF2-40B4-BE49-F238E27FC236}">
                  <a16:creationId xmlns="" xmlns:a16="http://schemas.microsoft.com/office/drawing/2014/main" id="{86EE4836-3C4F-4F06-B449-EAC044F70DD5}"/>
                </a:ext>
              </a:extLst>
            </p:cNvPr>
            <p:cNvSpPr/>
            <p:nvPr/>
          </p:nvSpPr>
          <p:spPr>
            <a:xfrm>
              <a:off x="5029270" y="2748958"/>
              <a:ext cx="270900" cy="27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714;p45">
            <a:extLst>
              <a:ext uri="{FF2B5EF4-FFF2-40B4-BE49-F238E27FC236}">
                <a16:creationId xmlns="" xmlns:a16="http://schemas.microsoft.com/office/drawing/2014/main" id="{268FFFCF-95F6-4E55-9721-3D998A7C7084}"/>
              </a:ext>
            </a:extLst>
          </p:cNvPr>
          <p:cNvSpPr txBox="1">
            <a:spLocks noGrp="1"/>
          </p:cNvSpPr>
          <p:nvPr/>
        </p:nvSpPr>
        <p:spPr>
          <a:xfrm>
            <a:off x="536877" y="775578"/>
            <a:ext cx="6023057" cy="375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9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7000" dirty="0" smtClean="0"/>
              <a:t>Website </a:t>
            </a:r>
            <a:r>
              <a:rPr lang="en-SG" sz="7000" dirty="0" err="1" smtClean="0"/>
              <a:t>đọc</a:t>
            </a:r>
            <a:r>
              <a:rPr lang="en-SG" sz="7000" dirty="0" smtClean="0"/>
              <a:t> </a:t>
            </a:r>
            <a:r>
              <a:rPr lang="en-SG" sz="7000" dirty="0" err="1" smtClean="0"/>
              <a:t>truyện</a:t>
            </a:r>
            <a:r>
              <a:rPr lang="en-SG" sz="7000" dirty="0" smtClean="0"/>
              <a:t> online</a:t>
            </a:r>
            <a:endParaRPr sz="7000" dirty="0"/>
          </a:p>
        </p:txBody>
      </p:sp>
      <p:sp>
        <p:nvSpPr>
          <p:cNvPr id="114" name="Google Shape;579;p41">
            <a:extLst>
              <a:ext uri="{FF2B5EF4-FFF2-40B4-BE49-F238E27FC236}">
                <a16:creationId xmlns="" xmlns:a16="http://schemas.microsoft.com/office/drawing/2014/main" id="{CBFF8015-95D9-48A3-AC99-35FCF1C7EE70}"/>
              </a:ext>
            </a:extLst>
          </p:cNvPr>
          <p:cNvSpPr/>
          <p:nvPr/>
        </p:nvSpPr>
        <p:spPr>
          <a:xfrm>
            <a:off x="1024660" y="5219715"/>
            <a:ext cx="3213706" cy="639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	</a:t>
            </a:r>
            <a:r>
              <a:rPr lang="en-SG" dirty="0" err="1" smtClean="0"/>
              <a:t>Truyện</a:t>
            </a:r>
            <a:r>
              <a:rPr lang="en-SG" dirty="0" smtClean="0"/>
              <a:t> online</a:t>
            </a:r>
            <a:endParaRPr dirty="0"/>
          </a:p>
        </p:txBody>
      </p:sp>
      <p:pic>
        <p:nvPicPr>
          <p:cNvPr id="115" name="Picture 114">
            <a:extLst>
              <a:ext uri="{FF2B5EF4-FFF2-40B4-BE49-F238E27FC236}">
                <a16:creationId xmlns="" xmlns:a16="http://schemas.microsoft.com/office/drawing/2014/main" id="{00D54A68-D944-4FA8-9BAD-866040D8A2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298" y="5297458"/>
            <a:ext cx="483515" cy="48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43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972;p50">
            <a:extLst>
              <a:ext uri="{FF2B5EF4-FFF2-40B4-BE49-F238E27FC236}">
                <a16:creationId xmlns="" xmlns:a16="http://schemas.microsoft.com/office/drawing/2014/main" id="{D5569F13-C411-44C2-ABE4-E2187FAE24B2}"/>
              </a:ext>
            </a:extLst>
          </p:cNvPr>
          <p:cNvSpPr txBox="1">
            <a:spLocks noGrp="1"/>
          </p:cNvSpPr>
          <p:nvPr/>
        </p:nvSpPr>
        <p:spPr>
          <a:xfrm>
            <a:off x="1406467" y="1452282"/>
            <a:ext cx="4191313" cy="2242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lvl="0" indent="0">
              <a:buClr>
                <a:srgbClr val="273D40"/>
              </a:buClr>
              <a:buSzPts val="600"/>
              <a:buNone/>
            </a:pPr>
            <a:r>
              <a:rPr lang="en-SG" sz="2500" dirty="0" smtClean="0">
                <a:solidFill>
                  <a:schemeClr val="bg1"/>
                </a:solidFill>
              </a:rPr>
              <a:t>Website </a:t>
            </a:r>
            <a:r>
              <a:rPr lang="en-SG" sz="2500" dirty="0" err="1" smtClean="0">
                <a:solidFill>
                  <a:schemeClr val="bg1"/>
                </a:solidFill>
              </a:rPr>
              <a:t>đọc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truyện</a:t>
            </a:r>
            <a:r>
              <a:rPr lang="en-SG" sz="2500" dirty="0" smtClean="0">
                <a:solidFill>
                  <a:schemeClr val="bg1"/>
                </a:solidFill>
              </a:rPr>
              <a:t> online </a:t>
            </a:r>
            <a:r>
              <a:rPr lang="en-SG" sz="2500" dirty="0" err="1" smtClean="0">
                <a:solidFill>
                  <a:schemeClr val="bg1"/>
                </a:solidFill>
              </a:rPr>
              <a:t>được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tạo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ra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nhằm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đáp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ứng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nhu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cầu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giải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trí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của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những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người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mê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đọc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truyện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tranh,nhưng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không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có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thời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gian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để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đi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mua</a:t>
            </a:r>
            <a:r>
              <a:rPr lang="en-SG" sz="2500" dirty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truyện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về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đọc</a:t>
            </a:r>
            <a:endParaRPr sz="2500" dirty="0">
              <a:solidFill>
                <a:schemeClr val="bg1"/>
              </a:solidFill>
            </a:endParaRPr>
          </a:p>
        </p:txBody>
      </p:sp>
      <p:sp>
        <p:nvSpPr>
          <p:cNvPr id="4" name="Google Shape;972;p50">
            <a:extLst>
              <a:ext uri="{FF2B5EF4-FFF2-40B4-BE49-F238E27FC236}">
                <a16:creationId xmlns="" xmlns:a16="http://schemas.microsoft.com/office/drawing/2014/main" id="{9635C220-EC6D-6970-9657-7B658B2AA9D0}"/>
              </a:ext>
            </a:extLst>
          </p:cNvPr>
          <p:cNvSpPr txBox="1">
            <a:spLocks noGrp="1"/>
          </p:cNvSpPr>
          <p:nvPr/>
        </p:nvSpPr>
        <p:spPr>
          <a:xfrm>
            <a:off x="1406467" y="4214938"/>
            <a:ext cx="4411627" cy="1532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lvl="0" indent="0">
              <a:buClr>
                <a:srgbClr val="273D40"/>
              </a:buClr>
              <a:buSzPts val="600"/>
              <a:buNone/>
            </a:pPr>
            <a:r>
              <a:rPr lang="en-SG" sz="2500" dirty="0" err="1" smtClean="0">
                <a:solidFill>
                  <a:schemeClr val="bg1"/>
                </a:solidFill>
              </a:rPr>
              <a:t>Vậy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nên</a:t>
            </a:r>
            <a:r>
              <a:rPr lang="en-SG" sz="2500" dirty="0" smtClean="0">
                <a:solidFill>
                  <a:schemeClr val="bg1"/>
                </a:solidFill>
              </a:rPr>
              <a:t> website </a:t>
            </a:r>
            <a:r>
              <a:rPr lang="en-SG" sz="2500" dirty="0" err="1" smtClean="0">
                <a:solidFill>
                  <a:schemeClr val="bg1"/>
                </a:solidFill>
              </a:rPr>
              <a:t>đọc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truyện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sẽ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đáp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ứng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đc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những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nhu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cầu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cơ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bản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của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người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dùng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như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có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thể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truy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cập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bất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cứ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lúc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nào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và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nhanh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gọn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dễ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làm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quen</a:t>
            </a:r>
            <a:endParaRPr sz="2500" dirty="0">
              <a:solidFill>
                <a:schemeClr val="bg1"/>
              </a:solidFill>
            </a:endParaRPr>
          </a:p>
        </p:txBody>
      </p:sp>
      <p:grpSp>
        <p:nvGrpSpPr>
          <p:cNvPr id="5" name="Google Shape;891;p53">
            <a:extLst>
              <a:ext uri="{FF2B5EF4-FFF2-40B4-BE49-F238E27FC236}">
                <a16:creationId xmlns="" xmlns:a16="http://schemas.microsoft.com/office/drawing/2014/main" id="{7412307A-17B2-32C2-E1A8-1FD4F8F19441}"/>
              </a:ext>
            </a:extLst>
          </p:cNvPr>
          <p:cNvGrpSpPr/>
          <p:nvPr/>
        </p:nvGrpSpPr>
        <p:grpSpPr>
          <a:xfrm>
            <a:off x="6980602" y="1337100"/>
            <a:ext cx="4108737" cy="4005864"/>
            <a:chOff x="5032847" y="888966"/>
            <a:chExt cx="3537900" cy="3681776"/>
          </a:xfrm>
        </p:grpSpPr>
        <p:sp>
          <p:nvSpPr>
            <p:cNvPr id="6" name="Google Shape;892;p53">
              <a:extLst>
                <a:ext uri="{FF2B5EF4-FFF2-40B4-BE49-F238E27FC236}">
                  <a16:creationId xmlns="" xmlns:a16="http://schemas.microsoft.com/office/drawing/2014/main" id="{96760363-620D-9C78-016D-AA5F2AFDEE5E}"/>
                </a:ext>
              </a:extLst>
            </p:cNvPr>
            <p:cNvSpPr/>
            <p:nvPr/>
          </p:nvSpPr>
          <p:spPr>
            <a:xfrm>
              <a:off x="5032847" y="4047000"/>
              <a:ext cx="3537900" cy="523742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" name="Google Shape;893;p53">
              <a:extLst>
                <a:ext uri="{FF2B5EF4-FFF2-40B4-BE49-F238E27FC236}">
                  <a16:creationId xmlns="" xmlns:a16="http://schemas.microsoft.com/office/drawing/2014/main" id="{79292166-F693-5F95-AA95-F254CAFC178A}"/>
                </a:ext>
              </a:extLst>
            </p:cNvPr>
            <p:cNvGrpSpPr/>
            <p:nvPr/>
          </p:nvGrpSpPr>
          <p:grpSpPr>
            <a:xfrm>
              <a:off x="5117539" y="888966"/>
              <a:ext cx="3368829" cy="3591059"/>
              <a:chOff x="5126869" y="785625"/>
              <a:chExt cx="3583481" cy="3819862"/>
            </a:xfrm>
          </p:grpSpPr>
          <p:sp>
            <p:nvSpPr>
              <p:cNvPr id="8" name="Google Shape;894;p53">
                <a:extLst>
                  <a:ext uri="{FF2B5EF4-FFF2-40B4-BE49-F238E27FC236}">
                    <a16:creationId xmlns="" xmlns:a16="http://schemas.microsoft.com/office/drawing/2014/main" id="{ABF2AC93-7AD2-03BB-EB4D-94AEE17DEDFB}"/>
                  </a:ext>
                </a:extLst>
              </p:cNvPr>
              <p:cNvSpPr/>
              <p:nvPr/>
            </p:nvSpPr>
            <p:spPr>
              <a:xfrm>
                <a:off x="6132477" y="3262844"/>
                <a:ext cx="824631" cy="198568"/>
              </a:xfrm>
              <a:custGeom>
                <a:avLst/>
                <a:gdLst/>
                <a:ahLst/>
                <a:cxnLst/>
                <a:rect l="l" t="t" r="r" b="b"/>
                <a:pathLst>
                  <a:path w="45142" h="10870" extrusionOk="0">
                    <a:moveTo>
                      <a:pt x="18375" y="1"/>
                    </a:moveTo>
                    <a:lnTo>
                      <a:pt x="0" y="2330"/>
                    </a:lnTo>
                    <a:lnTo>
                      <a:pt x="22552" y="10870"/>
                    </a:lnTo>
                    <a:lnTo>
                      <a:pt x="45141" y="7690"/>
                    </a:lnTo>
                    <a:lnTo>
                      <a:pt x="1837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95;p53">
                <a:extLst>
                  <a:ext uri="{FF2B5EF4-FFF2-40B4-BE49-F238E27FC236}">
                    <a16:creationId xmlns="" xmlns:a16="http://schemas.microsoft.com/office/drawing/2014/main" id="{1C413D78-2746-D894-16A3-14E4130CCD4C}"/>
                  </a:ext>
                </a:extLst>
              </p:cNvPr>
              <p:cNvSpPr/>
              <p:nvPr/>
            </p:nvSpPr>
            <p:spPr>
              <a:xfrm>
                <a:off x="6544446" y="3403321"/>
                <a:ext cx="414015" cy="882722"/>
              </a:xfrm>
              <a:custGeom>
                <a:avLst/>
                <a:gdLst/>
                <a:ahLst/>
                <a:cxnLst/>
                <a:rect l="l" t="t" r="r" b="b"/>
                <a:pathLst>
                  <a:path w="22664" h="48322" extrusionOk="0">
                    <a:moveTo>
                      <a:pt x="22589" y="0"/>
                    </a:moveTo>
                    <a:lnTo>
                      <a:pt x="0" y="3180"/>
                    </a:lnTo>
                    <a:lnTo>
                      <a:pt x="74" y="48321"/>
                    </a:lnTo>
                    <a:lnTo>
                      <a:pt x="22663" y="43404"/>
                    </a:lnTo>
                    <a:lnTo>
                      <a:pt x="225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96;p53">
                <a:extLst>
                  <a:ext uri="{FF2B5EF4-FFF2-40B4-BE49-F238E27FC236}">
                    <a16:creationId xmlns="" xmlns:a16="http://schemas.microsoft.com/office/drawing/2014/main" id="{C62745EA-7702-EB97-36D4-E0C011A3D295}"/>
                  </a:ext>
                </a:extLst>
              </p:cNvPr>
              <p:cNvSpPr/>
              <p:nvPr/>
            </p:nvSpPr>
            <p:spPr>
              <a:xfrm>
                <a:off x="6132477" y="3305389"/>
                <a:ext cx="413339" cy="980654"/>
              </a:xfrm>
              <a:custGeom>
                <a:avLst/>
                <a:gdLst/>
                <a:ahLst/>
                <a:cxnLst/>
                <a:rect l="l" t="t" r="r" b="b"/>
                <a:pathLst>
                  <a:path w="22627" h="53683" extrusionOk="0">
                    <a:moveTo>
                      <a:pt x="0" y="1"/>
                    </a:moveTo>
                    <a:lnTo>
                      <a:pt x="74" y="42036"/>
                    </a:lnTo>
                    <a:lnTo>
                      <a:pt x="22626" y="53682"/>
                    </a:lnTo>
                    <a:lnTo>
                      <a:pt x="22552" y="85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C0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97;p53">
                <a:extLst>
                  <a:ext uri="{FF2B5EF4-FFF2-40B4-BE49-F238E27FC236}">
                    <a16:creationId xmlns="" xmlns:a16="http://schemas.microsoft.com/office/drawing/2014/main" id="{02378B0C-755B-9D13-E53B-EEFA2AE854F3}"/>
                  </a:ext>
                </a:extLst>
              </p:cNvPr>
              <p:cNvSpPr/>
              <p:nvPr/>
            </p:nvSpPr>
            <p:spPr>
              <a:xfrm>
                <a:off x="6132477" y="3305389"/>
                <a:ext cx="413339" cy="980654"/>
              </a:xfrm>
              <a:custGeom>
                <a:avLst/>
                <a:gdLst/>
                <a:ahLst/>
                <a:cxnLst/>
                <a:rect l="l" t="t" r="r" b="b"/>
                <a:pathLst>
                  <a:path w="22627" h="53683" extrusionOk="0">
                    <a:moveTo>
                      <a:pt x="0" y="1"/>
                    </a:moveTo>
                    <a:lnTo>
                      <a:pt x="74" y="42036"/>
                    </a:lnTo>
                    <a:lnTo>
                      <a:pt x="22626" y="53682"/>
                    </a:lnTo>
                    <a:lnTo>
                      <a:pt x="22552" y="85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98;p53">
                <a:extLst>
                  <a:ext uri="{FF2B5EF4-FFF2-40B4-BE49-F238E27FC236}">
                    <a16:creationId xmlns="" xmlns:a16="http://schemas.microsoft.com/office/drawing/2014/main" id="{6C641D19-C9F9-1D69-148C-BD244B1F83DF}"/>
                  </a:ext>
                </a:extLst>
              </p:cNvPr>
              <p:cNvSpPr/>
              <p:nvPr/>
            </p:nvSpPr>
            <p:spPr>
              <a:xfrm>
                <a:off x="6552556" y="3464773"/>
                <a:ext cx="391710" cy="191827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10501" extrusionOk="0">
                    <a:moveTo>
                      <a:pt x="21443" y="1"/>
                    </a:moveTo>
                    <a:lnTo>
                      <a:pt x="11720" y="4179"/>
                    </a:lnTo>
                    <a:lnTo>
                      <a:pt x="0" y="1591"/>
                    </a:lnTo>
                    <a:lnTo>
                      <a:pt x="0" y="7580"/>
                    </a:lnTo>
                    <a:lnTo>
                      <a:pt x="12385" y="10501"/>
                    </a:lnTo>
                    <a:lnTo>
                      <a:pt x="21443" y="6027"/>
                    </a:lnTo>
                    <a:lnTo>
                      <a:pt x="214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99;p53">
                <a:extLst>
                  <a:ext uri="{FF2B5EF4-FFF2-40B4-BE49-F238E27FC236}">
                    <a16:creationId xmlns="" xmlns:a16="http://schemas.microsoft.com/office/drawing/2014/main" id="{A57E7731-B85F-4D6C-C72C-86B403393387}"/>
                  </a:ext>
                </a:extLst>
              </p:cNvPr>
              <p:cNvSpPr/>
              <p:nvPr/>
            </p:nvSpPr>
            <p:spPr>
              <a:xfrm>
                <a:off x="6552556" y="3622147"/>
                <a:ext cx="392386" cy="191133"/>
              </a:xfrm>
              <a:custGeom>
                <a:avLst/>
                <a:gdLst/>
                <a:ahLst/>
                <a:cxnLst/>
                <a:rect l="l" t="t" r="r" b="b"/>
                <a:pathLst>
                  <a:path w="21480" h="10463" extrusionOk="0">
                    <a:moveTo>
                      <a:pt x="21480" y="0"/>
                    </a:moveTo>
                    <a:lnTo>
                      <a:pt x="11757" y="4141"/>
                    </a:lnTo>
                    <a:lnTo>
                      <a:pt x="0" y="1590"/>
                    </a:lnTo>
                    <a:lnTo>
                      <a:pt x="0" y="7542"/>
                    </a:lnTo>
                    <a:lnTo>
                      <a:pt x="12385" y="10463"/>
                    </a:lnTo>
                    <a:lnTo>
                      <a:pt x="21480" y="5989"/>
                    </a:lnTo>
                    <a:lnTo>
                      <a:pt x="214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00;p53">
                <a:extLst>
                  <a:ext uri="{FF2B5EF4-FFF2-40B4-BE49-F238E27FC236}">
                    <a16:creationId xmlns="" xmlns:a16="http://schemas.microsoft.com/office/drawing/2014/main" id="{868C0775-CB59-B231-F519-A5BFFD129DD3}"/>
                  </a:ext>
                </a:extLst>
              </p:cNvPr>
              <p:cNvSpPr/>
              <p:nvPr/>
            </p:nvSpPr>
            <p:spPr>
              <a:xfrm>
                <a:off x="6552556" y="3793679"/>
                <a:ext cx="392386" cy="191827"/>
              </a:xfrm>
              <a:custGeom>
                <a:avLst/>
                <a:gdLst/>
                <a:ahLst/>
                <a:cxnLst/>
                <a:rect l="l" t="t" r="r" b="b"/>
                <a:pathLst>
                  <a:path w="21480" h="10501" extrusionOk="0">
                    <a:moveTo>
                      <a:pt x="21480" y="1"/>
                    </a:moveTo>
                    <a:lnTo>
                      <a:pt x="11757" y="4141"/>
                    </a:lnTo>
                    <a:lnTo>
                      <a:pt x="0" y="1590"/>
                    </a:lnTo>
                    <a:lnTo>
                      <a:pt x="0" y="1590"/>
                    </a:lnTo>
                    <a:lnTo>
                      <a:pt x="37" y="7580"/>
                    </a:lnTo>
                    <a:lnTo>
                      <a:pt x="12422" y="10500"/>
                    </a:lnTo>
                    <a:lnTo>
                      <a:pt x="21480" y="5990"/>
                    </a:lnTo>
                    <a:lnTo>
                      <a:pt x="214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1;p53">
                <a:extLst>
                  <a:ext uri="{FF2B5EF4-FFF2-40B4-BE49-F238E27FC236}">
                    <a16:creationId xmlns="" xmlns:a16="http://schemas.microsoft.com/office/drawing/2014/main" id="{C95B8344-D141-E8F0-3E1E-4FA06585F395}"/>
                  </a:ext>
                </a:extLst>
              </p:cNvPr>
              <p:cNvSpPr/>
              <p:nvPr/>
            </p:nvSpPr>
            <p:spPr>
              <a:xfrm>
                <a:off x="6553232" y="3969266"/>
                <a:ext cx="392386" cy="191827"/>
              </a:xfrm>
              <a:custGeom>
                <a:avLst/>
                <a:gdLst/>
                <a:ahLst/>
                <a:cxnLst/>
                <a:rect l="l" t="t" r="r" b="b"/>
                <a:pathLst>
                  <a:path w="21480" h="10501" extrusionOk="0">
                    <a:moveTo>
                      <a:pt x="21480" y="1"/>
                    </a:moveTo>
                    <a:lnTo>
                      <a:pt x="11720" y="4142"/>
                    </a:lnTo>
                    <a:lnTo>
                      <a:pt x="0" y="1591"/>
                    </a:lnTo>
                    <a:lnTo>
                      <a:pt x="0" y="7580"/>
                    </a:lnTo>
                    <a:lnTo>
                      <a:pt x="12385" y="10501"/>
                    </a:lnTo>
                    <a:lnTo>
                      <a:pt x="21480" y="6027"/>
                    </a:lnTo>
                    <a:lnTo>
                      <a:pt x="214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2;p53">
                <a:extLst>
                  <a:ext uri="{FF2B5EF4-FFF2-40B4-BE49-F238E27FC236}">
                    <a16:creationId xmlns="" xmlns:a16="http://schemas.microsoft.com/office/drawing/2014/main" id="{6E72487E-C633-5496-FF28-1A9C03912E8F}"/>
                  </a:ext>
                </a:extLst>
              </p:cNvPr>
              <p:cNvSpPr/>
              <p:nvPr/>
            </p:nvSpPr>
            <p:spPr>
              <a:xfrm>
                <a:off x="6577528" y="3603222"/>
                <a:ext cx="359322" cy="78368"/>
              </a:xfrm>
              <a:custGeom>
                <a:avLst/>
                <a:gdLst/>
                <a:ahLst/>
                <a:cxnLst/>
                <a:rect l="l" t="t" r="r" b="b"/>
                <a:pathLst>
                  <a:path w="19670" h="4290" fill="none" extrusionOk="0">
                    <a:moveTo>
                      <a:pt x="1" y="1849"/>
                    </a:moveTo>
                    <a:lnTo>
                      <a:pt x="10612" y="4289"/>
                    </a:lnTo>
                    <a:lnTo>
                      <a:pt x="19669" y="1"/>
                    </a:lnTo>
                  </a:path>
                </a:pathLst>
              </a:custGeom>
              <a:noFill/>
              <a:ln w="277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03;p53">
                <a:extLst>
                  <a:ext uri="{FF2B5EF4-FFF2-40B4-BE49-F238E27FC236}">
                    <a16:creationId xmlns="" xmlns:a16="http://schemas.microsoft.com/office/drawing/2014/main" id="{63845C54-6583-F1AA-F49D-65D6802F808C}"/>
                  </a:ext>
                </a:extLst>
              </p:cNvPr>
              <p:cNvSpPr/>
              <p:nvPr/>
            </p:nvSpPr>
            <p:spPr>
              <a:xfrm>
                <a:off x="6584287" y="3768013"/>
                <a:ext cx="358646" cy="78368"/>
              </a:xfrm>
              <a:custGeom>
                <a:avLst/>
                <a:gdLst/>
                <a:ahLst/>
                <a:cxnLst/>
                <a:rect l="l" t="t" r="r" b="b"/>
                <a:pathLst>
                  <a:path w="19633" h="4290" fill="none" extrusionOk="0">
                    <a:moveTo>
                      <a:pt x="1" y="1849"/>
                    </a:moveTo>
                    <a:lnTo>
                      <a:pt x="10574" y="4289"/>
                    </a:lnTo>
                    <a:lnTo>
                      <a:pt x="19632" y="1"/>
                    </a:lnTo>
                  </a:path>
                </a:pathLst>
              </a:custGeom>
              <a:noFill/>
              <a:ln w="277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04;p53">
                <a:extLst>
                  <a:ext uri="{FF2B5EF4-FFF2-40B4-BE49-F238E27FC236}">
                    <a16:creationId xmlns="" xmlns:a16="http://schemas.microsoft.com/office/drawing/2014/main" id="{5266CEF4-E558-D080-0387-C7A38FBF9825}"/>
                  </a:ext>
                </a:extLst>
              </p:cNvPr>
              <p:cNvSpPr/>
              <p:nvPr/>
            </p:nvSpPr>
            <p:spPr>
              <a:xfrm>
                <a:off x="6578204" y="3939563"/>
                <a:ext cx="359322" cy="78349"/>
              </a:xfrm>
              <a:custGeom>
                <a:avLst/>
                <a:gdLst/>
                <a:ahLst/>
                <a:cxnLst/>
                <a:rect l="l" t="t" r="r" b="b"/>
                <a:pathLst>
                  <a:path w="19670" h="4289" fill="none" extrusionOk="0">
                    <a:moveTo>
                      <a:pt x="1" y="1886"/>
                    </a:moveTo>
                    <a:lnTo>
                      <a:pt x="10575" y="4289"/>
                    </a:lnTo>
                    <a:lnTo>
                      <a:pt x="19669" y="0"/>
                    </a:lnTo>
                  </a:path>
                </a:pathLst>
              </a:custGeom>
              <a:noFill/>
              <a:ln w="277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05;p53">
                <a:extLst>
                  <a:ext uri="{FF2B5EF4-FFF2-40B4-BE49-F238E27FC236}">
                    <a16:creationId xmlns="" xmlns:a16="http://schemas.microsoft.com/office/drawing/2014/main" id="{D6435822-66C7-FCDC-B5E4-FDFE2B28B536}"/>
                  </a:ext>
                </a:extLst>
              </p:cNvPr>
              <p:cNvSpPr/>
              <p:nvPr/>
            </p:nvSpPr>
            <p:spPr>
              <a:xfrm>
                <a:off x="6740967" y="3464097"/>
                <a:ext cx="56757" cy="48117"/>
              </a:xfrm>
              <a:custGeom>
                <a:avLst/>
                <a:gdLst/>
                <a:ahLst/>
                <a:cxnLst/>
                <a:rect l="l" t="t" r="r" b="b"/>
                <a:pathLst>
                  <a:path w="3107" h="2634" extrusionOk="0">
                    <a:moveTo>
                      <a:pt x="1775" y="1"/>
                    </a:moveTo>
                    <a:cubicBezTo>
                      <a:pt x="592" y="1"/>
                      <a:pt x="1" y="1406"/>
                      <a:pt x="851" y="2256"/>
                    </a:cubicBezTo>
                    <a:cubicBezTo>
                      <a:pt x="1112" y="2517"/>
                      <a:pt x="1437" y="2633"/>
                      <a:pt x="1759" y="2633"/>
                    </a:cubicBezTo>
                    <a:cubicBezTo>
                      <a:pt x="2441" y="2633"/>
                      <a:pt x="3106" y="2110"/>
                      <a:pt x="3106" y="1332"/>
                    </a:cubicBezTo>
                    <a:cubicBezTo>
                      <a:pt x="3106" y="592"/>
                      <a:pt x="2515" y="1"/>
                      <a:pt x="1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06;p53">
                <a:extLst>
                  <a:ext uri="{FF2B5EF4-FFF2-40B4-BE49-F238E27FC236}">
                    <a16:creationId xmlns="" xmlns:a16="http://schemas.microsoft.com/office/drawing/2014/main" id="{F7334E89-CC4F-2E33-0AD7-03CD457C18F3}"/>
                  </a:ext>
                </a:extLst>
              </p:cNvPr>
              <p:cNvSpPr/>
              <p:nvPr/>
            </p:nvSpPr>
            <p:spPr>
              <a:xfrm>
                <a:off x="6696395" y="3472208"/>
                <a:ext cx="24332" cy="20752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136" extrusionOk="0">
                    <a:moveTo>
                      <a:pt x="740" y="1"/>
                    </a:moveTo>
                    <a:cubicBezTo>
                      <a:pt x="223" y="1"/>
                      <a:pt x="1" y="592"/>
                      <a:pt x="334" y="962"/>
                    </a:cubicBezTo>
                    <a:cubicBezTo>
                      <a:pt x="454" y="1082"/>
                      <a:pt x="601" y="1136"/>
                      <a:pt x="746" y="1136"/>
                    </a:cubicBezTo>
                    <a:cubicBezTo>
                      <a:pt x="1046" y="1136"/>
                      <a:pt x="1332" y="904"/>
                      <a:pt x="1332" y="555"/>
                    </a:cubicBezTo>
                    <a:cubicBezTo>
                      <a:pt x="1295" y="259"/>
                      <a:pt x="1073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07;p53">
                <a:extLst>
                  <a:ext uri="{FF2B5EF4-FFF2-40B4-BE49-F238E27FC236}">
                    <a16:creationId xmlns="" xmlns:a16="http://schemas.microsoft.com/office/drawing/2014/main" id="{3ED63AD5-A4DC-E9E5-1819-374B8B7ED648}"/>
                  </a:ext>
                </a:extLst>
              </p:cNvPr>
              <p:cNvSpPr/>
              <p:nvPr/>
            </p:nvSpPr>
            <p:spPr>
              <a:xfrm>
                <a:off x="6813234" y="3462745"/>
                <a:ext cx="22305" cy="19163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049" extrusionOk="0">
                    <a:moveTo>
                      <a:pt x="703" y="1"/>
                    </a:moveTo>
                    <a:cubicBezTo>
                      <a:pt x="223" y="1"/>
                      <a:pt x="1" y="592"/>
                      <a:pt x="333" y="888"/>
                    </a:cubicBezTo>
                    <a:cubicBezTo>
                      <a:pt x="444" y="999"/>
                      <a:pt x="580" y="1048"/>
                      <a:pt x="711" y="1048"/>
                    </a:cubicBezTo>
                    <a:cubicBezTo>
                      <a:pt x="974" y="1048"/>
                      <a:pt x="1221" y="851"/>
                      <a:pt x="1221" y="555"/>
                    </a:cubicBezTo>
                    <a:cubicBezTo>
                      <a:pt x="1221" y="260"/>
                      <a:pt x="999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08;p53">
                <a:extLst>
                  <a:ext uri="{FF2B5EF4-FFF2-40B4-BE49-F238E27FC236}">
                    <a16:creationId xmlns="" xmlns:a16="http://schemas.microsoft.com/office/drawing/2014/main" id="{35558869-C467-D44D-96FC-E8AB2645F3ED}"/>
                  </a:ext>
                </a:extLst>
              </p:cNvPr>
              <p:cNvSpPr/>
              <p:nvPr/>
            </p:nvSpPr>
            <p:spPr>
              <a:xfrm>
                <a:off x="6046035" y="3027138"/>
                <a:ext cx="91191" cy="1172445"/>
              </a:xfrm>
              <a:custGeom>
                <a:avLst/>
                <a:gdLst/>
                <a:ahLst/>
                <a:cxnLst/>
                <a:rect l="l" t="t" r="r" b="b"/>
                <a:pathLst>
                  <a:path w="4992" h="64182" extrusionOk="0">
                    <a:moveTo>
                      <a:pt x="370" y="1"/>
                    </a:moveTo>
                    <a:lnTo>
                      <a:pt x="0" y="61631"/>
                    </a:lnTo>
                    <a:cubicBezTo>
                      <a:pt x="0" y="61631"/>
                      <a:pt x="0" y="64182"/>
                      <a:pt x="2329" y="64182"/>
                    </a:cubicBezTo>
                    <a:cubicBezTo>
                      <a:pt x="3845" y="64182"/>
                      <a:pt x="4621" y="62296"/>
                      <a:pt x="4621" y="62296"/>
                    </a:cubicBezTo>
                    <a:lnTo>
                      <a:pt x="4991" y="170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09;p53">
                <a:extLst>
                  <a:ext uri="{FF2B5EF4-FFF2-40B4-BE49-F238E27FC236}">
                    <a16:creationId xmlns="" xmlns:a16="http://schemas.microsoft.com/office/drawing/2014/main" id="{636C66D2-B71D-1492-5212-43D2F6F1F8BD}"/>
                  </a:ext>
                </a:extLst>
              </p:cNvPr>
              <p:cNvSpPr/>
              <p:nvPr/>
            </p:nvSpPr>
            <p:spPr>
              <a:xfrm>
                <a:off x="6591722" y="3228409"/>
                <a:ext cx="91191" cy="1172445"/>
              </a:xfrm>
              <a:custGeom>
                <a:avLst/>
                <a:gdLst/>
                <a:ahLst/>
                <a:cxnLst/>
                <a:rect l="l" t="t" r="r" b="b"/>
                <a:pathLst>
                  <a:path w="4992" h="64182" extrusionOk="0">
                    <a:moveTo>
                      <a:pt x="370" y="0"/>
                    </a:moveTo>
                    <a:lnTo>
                      <a:pt x="0" y="61630"/>
                    </a:lnTo>
                    <a:cubicBezTo>
                      <a:pt x="0" y="61630"/>
                      <a:pt x="0" y="64181"/>
                      <a:pt x="2329" y="64181"/>
                    </a:cubicBezTo>
                    <a:cubicBezTo>
                      <a:pt x="3845" y="64181"/>
                      <a:pt x="4622" y="62296"/>
                      <a:pt x="4622" y="62296"/>
                    </a:cubicBezTo>
                    <a:lnTo>
                      <a:pt x="4991" y="17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10;p53">
                <a:extLst>
                  <a:ext uri="{FF2B5EF4-FFF2-40B4-BE49-F238E27FC236}">
                    <a16:creationId xmlns="" xmlns:a16="http://schemas.microsoft.com/office/drawing/2014/main" id="{702F46EF-DC65-C218-F1C0-4E2BD3F8452C}"/>
                  </a:ext>
                </a:extLst>
              </p:cNvPr>
              <p:cNvSpPr/>
              <p:nvPr/>
            </p:nvSpPr>
            <p:spPr>
              <a:xfrm>
                <a:off x="7842479" y="2709722"/>
                <a:ext cx="85802" cy="1131270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61928" extrusionOk="0">
                    <a:moveTo>
                      <a:pt x="371" y="1"/>
                    </a:moveTo>
                    <a:lnTo>
                      <a:pt x="38" y="59486"/>
                    </a:lnTo>
                    <a:cubicBezTo>
                      <a:pt x="38" y="59486"/>
                      <a:pt x="1" y="61927"/>
                      <a:pt x="2182" y="61927"/>
                    </a:cubicBezTo>
                    <a:cubicBezTo>
                      <a:pt x="2196" y="61927"/>
                      <a:pt x="2211" y="61927"/>
                      <a:pt x="2225" y="61927"/>
                    </a:cubicBezTo>
                    <a:cubicBezTo>
                      <a:pt x="3639" y="61927"/>
                      <a:pt x="4363" y="60115"/>
                      <a:pt x="4363" y="60115"/>
                    </a:cubicBezTo>
                    <a:lnTo>
                      <a:pt x="4696" y="1627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11;p53">
                <a:extLst>
                  <a:ext uri="{FF2B5EF4-FFF2-40B4-BE49-F238E27FC236}">
                    <a16:creationId xmlns="" xmlns:a16="http://schemas.microsoft.com/office/drawing/2014/main" id="{DBF41A4F-304A-7887-F4B9-B33260634951}"/>
                  </a:ext>
                </a:extLst>
              </p:cNvPr>
              <p:cNvSpPr/>
              <p:nvPr/>
            </p:nvSpPr>
            <p:spPr>
              <a:xfrm>
                <a:off x="6007527" y="2709722"/>
                <a:ext cx="2563022" cy="506540"/>
              </a:xfrm>
              <a:custGeom>
                <a:avLst/>
                <a:gdLst/>
                <a:ahLst/>
                <a:cxnLst/>
                <a:rect l="l" t="t" r="r" b="b"/>
                <a:pathLst>
                  <a:path w="140305" h="27729" extrusionOk="0">
                    <a:moveTo>
                      <a:pt x="102335" y="1"/>
                    </a:moveTo>
                    <a:lnTo>
                      <a:pt x="1" y="14937"/>
                    </a:lnTo>
                    <a:lnTo>
                      <a:pt x="34679" y="27729"/>
                    </a:lnTo>
                    <a:lnTo>
                      <a:pt x="140304" y="6101"/>
                    </a:lnTo>
                    <a:lnTo>
                      <a:pt x="102335" y="1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12;p53">
                <a:extLst>
                  <a:ext uri="{FF2B5EF4-FFF2-40B4-BE49-F238E27FC236}">
                    <a16:creationId xmlns="" xmlns:a16="http://schemas.microsoft.com/office/drawing/2014/main" id="{837E98E8-A150-07F3-5F1B-5B4693A39E0A}"/>
                  </a:ext>
                </a:extLst>
              </p:cNvPr>
              <p:cNvSpPr/>
              <p:nvPr/>
            </p:nvSpPr>
            <p:spPr>
              <a:xfrm>
                <a:off x="6006176" y="2982565"/>
                <a:ext cx="634869" cy="330276"/>
              </a:xfrm>
              <a:custGeom>
                <a:avLst/>
                <a:gdLst/>
                <a:ahLst/>
                <a:cxnLst/>
                <a:rect l="l" t="t" r="r" b="b"/>
                <a:pathLst>
                  <a:path w="34754" h="18080" extrusionOk="0">
                    <a:moveTo>
                      <a:pt x="75" y="1"/>
                    </a:moveTo>
                    <a:lnTo>
                      <a:pt x="1" y="3328"/>
                    </a:lnTo>
                    <a:lnTo>
                      <a:pt x="34642" y="18079"/>
                    </a:lnTo>
                    <a:lnTo>
                      <a:pt x="34753" y="12793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13;p53">
                <a:extLst>
                  <a:ext uri="{FF2B5EF4-FFF2-40B4-BE49-F238E27FC236}">
                    <a16:creationId xmlns="" xmlns:a16="http://schemas.microsoft.com/office/drawing/2014/main" id="{18F70AA2-5D87-4D1A-7EE9-5E5193C02C21}"/>
                  </a:ext>
                </a:extLst>
              </p:cNvPr>
              <p:cNvSpPr/>
              <p:nvPr/>
            </p:nvSpPr>
            <p:spPr>
              <a:xfrm>
                <a:off x="6638998" y="2821154"/>
                <a:ext cx="1931551" cy="491688"/>
              </a:xfrm>
              <a:custGeom>
                <a:avLst/>
                <a:gdLst/>
                <a:ahLst/>
                <a:cxnLst/>
                <a:rect l="l" t="t" r="r" b="b"/>
                <a:pathLst>
                  <a:path w="105737" h="26916" extrusionOk="0">
                    <a:moveTo>
                      <a:pt x="105736" y="1"/>
                    </a:moveTo>
                    <a:lnTo>
                      <a:pt x="111" y="21629"/>
                    </a:lnTo>
                    <a:lnTo>
                      <a:pt x="0" y="26915"/>
                    </a:lnTo>
                    <a:lnTo>
                      <a:pt x="105699" y="3883"/>
                    </a:lnTo>
                    <a:lnTo>
                      <a:pt x="1057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14;p53">
                <a:extLst>
                  <a:ext uri="{FF2B5EF4-FFF2-40B4-BE49-F238E27FC236}">
                    <a16:creationId xmlns="" xmlns:a16="http://schemas.microsoft.com/office/drawing/2014/main" id="{B4AC9C63-EC6D-3EBB-6407-BB99770A29C9}"/>
                  </a:ext>
                </a:extLst>
              </p:cNvPr>
              <p:cNvSpPr/>
              <p:nvPr/>
            </p:nvSpPr>
            <p:spPr>
              <a:xfrm>
                <a:off x="6007527" y="2982565"/>
                <a:ext cx="633517" cy="269500"/>
              </a:xfrm>
              <a:custGeom>
                <a:avLst/>
                <a:gdLst/>
                <a:ahLst/>
                <a:cxnLst/>
                <a:rect l="l" t="t" r="r" b="b"/>
                <a:pathLst>
                  <a:path w="34680" h="14753" extrusionOk="0">
                    <a:moveTo>
                      <a:pt x="1" y="1"/>
                    </a:moveTo>
                    <a:lnTo>
                      <a:pt x="1" y="851"/>
                    </a:lnTo>
                    <a:lnTo>
                      <a:pt x="34642" y="14752"/>
                    </a:lnTo>
                    <a:lnTo>
                      <a:pt x="34679" y="1279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15;p53">
                <a:extLst>
                  <a:ext uri="{FF2B5EF4-FFF2-40B4-BE49-F238E27FC236}">
                    <a16:creationId xmlns="" xmlns:a16="http://schemas.microsoft.com/office/drawing/2014/main" id="{682DEA5A-BF1B-7EA2-9C8F-8D4B702EAE9C}"/>
                  </a:ext>
                </a:extLst>
              </p:cNvPr>
              <p:cNvSpPr/>
              <p:nvPr/>
            </p:nvSpPr>
            <p:spPr>
              <a:xfrm>
                <a:off x="6640350" y="2821154"/>
                <a:ext cx="1930199" cy="430912"/>
              </a:xfrm>
              <a:custGeom>
                <a:avLst/>
                <a:gdLst/>
                <a:ahLst/>
                <a:cxnLst/>
                <a:rect l="l" t="t" r="r" b="b"/>
                <a:pathLst>
                  <a:path w="105663" h="23589" extrusionOk="0">
                    <a:moveTo>
                      <a:pt x="105662" y="1"/>
                    </a:moveTo>
                    <a:lnTo>
                      <a:pt x="37" y="21629"/>
                    </a:lnTo>
                    <a:lnTo>
                      <a:pt x="0" y="23588"/>
                    </a:lnTo>
                    <a:lnTo>
                      <a:pt x="105662" y="925"/>
                    </a:lnTo>
                    <a:lnTo>
                      <a:pt x="1056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16;p53">
                <a:extLst>
                  <a:ext uri="{FF2B5EF4-FFF2-40B4-BE49-F238E27FC236}">
                    <a16:creationId xmlns="" xmlns:a16="http://schemas.microsoft.com/office/drawing/2014/main" id="{74F18E8A-F2E9-3AEA-FB7B-B923C7356FFC}"/>
                  </a:ext>
                </a:extLst>
              </p:cNvPr>
              <p:cNvSpPr/>
              <p:nvPr/>
            </p:nvSpPr>
            <p:spPr>
              <a:xfrm>
                <a:off x="6007527" y="2709722"/>
                <a:ext cx="2563697" cy="428190"/>
              </a:xfrm>
              <a:custGeom>
                <a:avLst/>
                <a:gdLst/>
                <a:ahLst/>
                <a:cxnLst/>
                <a:rect l="l" t="t" r="r" b="b"/>
                <a:pathLst>
                  <a:path w="140342" h="23440" extrusionOk="0">
                    <a:moveTo>
                      <a:pt x="102335" y="1"/>
                    </a:moveTo>
                    <a:lnTo>
                      <a:pt x="1" y="14937"/>
                    </a:lnTo>
                    <a:lnTo>
                      <a:pt x="23107" y="23440"/>
                    </a:lnTo>
                    <a:cubicBezTo>
                      <a:pt x="22959" y="23329"/>
                      <a:pt x="22812" y="23144"/>
                      <a:pt x="22701" y="22996"/>
                    </a:cubicBezTo>
                    <a:cubicBezTo>
                      <a:pt x="20224" y="19743"/>
                      <a:pt x="24143" y="17303"/>
                      <a:pt x="26878" y="16416"/>
                    </a:cubicBezTo>
                    <a:cubicBezTo>
                      <a:pt x="28764" y="15824"/>
                      <a:pt x="30686" y="15491"/>
                      <a:pt x="32609" y="15085"/>
                    </a:cubicBezTo>
                    <a:cubicBezTo>
                      <a:pt x="35862" y="14382"/>
                      <a:pt x="39153" y="13791"/>
                      <a:pt x="42443" y="13310"/>
                    </a:cubicBezTo>
                    <a:cubicBezTo>
                      <a:pt x="49726" y="12238"/>
                      <a:pt x="57083" y="11572"/>
                      <a:pt x="64367" y="10463"/>
                    </a:cubicBezTo>
                    <a:cubicBezTo>
                      <a:pt x="78933" y="8319"/>
                      <a:pt x="93056" y="3328"/>
                      <a:pt x="107918" y="3291"/>
                    </a:cubicBezTo>
                    <a:cubicBezTo>
                      <a:pt x="113981" y="3291"/>
                      <a:pt x="120007" y="4585"/>
                      <a:pt x="125516" y="7099"/>
                    </a:cubicBezTo>
                    <a:cubicBezTo>
                      <a:pt x="126514" y="7543"/>
                      <a:pt x="127512" y="8023"/>
                      <a:pt x="128511" y="8541"/>
                    </a:cubicBezTo>
                    <a:lnTo>
                      <a:pt x="140341" y="6101"/>
                    </a:lnTo>
                    <a:lnTo>
                      <a:pt x="102335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17;p53">
                <a:extLst>
                  <a:ext uri="{FF2B5EF4-FFF2-40B4-BE49-F238E27FC236}">
                    <a16:creationId xmlns="" xmlns:a16="http://schemas.microsoft.com/office/drawing/2014/main" id="{55AAE7C2-7F1A-D976-E29B-5250EC9C28E3}"/>
                  </a:ext>
                </a:extLst>
              </p:cNvPr>
              <p:cNvSpPr/>
              <p:nvPr/>
            </p:nvSpPr>
            <p:spPr>
              <a:xfrm>
                <a:off x="6582259" y="2738091"/>
                <a:ext cx="736838" cy="237076"/>
              </a:xfrm>
              <a:custGeom>
                <a:avLst/>
                <a:gdLst/>
                <a:ahLst/>
                <a:cxnLst/>
                <a:rect l="l" t="t" r="r" b="b"/>
                <a:pathLst>
                  <a:path w="40336" h="12978" extrusionOk="0">
                    <a:moveTo>
                      <a:pt x="31315" y="0"/>
                    </a:moveTo>
                    <a:lnTo>
                      <a:pt x="38" y="4363"/>
                    </a:lnTo>
                    <a:lnTo>
                      <a:pt x="1" y="12977"/>
                    </a:lnTo>
                    <a:lnTo>
                      <a:pt x="40336" y="6396"/>
                    </a:lnTo>
                    <a:lnTo>
                      <a:pt x="31315" y="0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18;p53">
                <a:extLst>
                  <a:ext uri="{FF2B5EF4-FFF2-40B4-BE49-F238E27FC236}">
                    <a16:creationId xmlns="" xmlns:a16="http://schemas.microsoft.com/office/drawing/2014/main" id="{61074A5A-1EFE-4123-2D7F-F3F8FE4303C2}"/>
                  </a:ext>
                </a:extLst>
              </p:cNvPr>
              <p:cNvSpPr/>
              <p:nvPr/>
            </p:nvSpPr>
            <p:spPr>
              <a:xfrm>
                <a:off x="6582259" y="2940020"/>
                <a:ext cx="532881" cy="210734"/>
              </a:xfrm>
              <a:custGeom>
                <a:avLst/>
                <a:gdLst/>
                <a:ahLst/>
                <a:cxnLst/>
                <a:rect l="l" t="t" r="r" b="b"/>
                <a:pathLst>
                  <a:path w="29171" h="11536" extrusionOk="0">
                    <a:moveTo>
                      <a:pt x="11757" y="1"/>
                    </a:moveTo>
                    <a:lnTo>
                      <a:pt x="1" y="1664"/>
                    </a:lnTo>
                    <a:lnTo>
                      <a:pt x="14308" y="11535"/>
                    </a:lnTo>
                    <a:lnTo>
                      <a:pt x="29171" y="8430"/>
                    </a:lnTo>
                    <a:lnTo>
                      <a:pt x="11757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19;p53">
                <a:extLst>
                  <a:ext uri="{FF2B5EF4-FFF2-40B4-BE49-F238E27FC236}">
                    <a16:creationId xmlns="" xmlns:a16="http://schemas.microsoft.com/office/drawing/2014/main" id="{9159FEAD-4D25-0207-A834-674F866AA209}"/>
                  </a:ext>
                </a:extLst>
              </p:cNvPr>
              <p:cNvSpPr/>
              <p:nvPr/>
            </p:nvSpPr>
            <p:spPr>
              <a:xfrm>
                <a:off x="6575519" y="2667853"/>
                <a:ext cx="1391253" cy="482901"/>
              </a:xfrm>
              <a:custGeom>
                <a:avLst/>
                <a:gdLst/>
                <a:ahLst/>
                <a:cxnLst/>
                <a:rect l="l" t="t" r="r" b="b"/>
                <a:pathLst>
                  <a:path w="76160" h="26435" extrusionOk="0">
                    <a:moveTo>
                      <a:pt x="59560" y="0"/>
                    </a:moveTo>
                    <a:lnTo>
                      <a:pt x="407" y="7727"/>
                    </a:lnTo>
                    <a:lnTo>
                      <a:pt x="0" y="9391"/>
                    </a:lnTo>
                    <a:lnTo>
                      <a:pt x="14677" y="26434"/>
                    </a:lnTo>
                    <a:lnTo>
                      <a:pt x="76123" y="13680"/>
                    </a:lnTo>
                    <a:lnTo>
                      <a:pt x="76160" y="12275"/>
                    </a:lnTo>
                    <a:lnTo>
                      <a:pt x="59560" y="0"/>
                    </a:lnTo>
                    <a:close/>
                  </a:path>
                </a:pathLst>
              </a:custGeom>
              <a:solidFill>
                <a:srgbClr val="3FC1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0;p53">
                <a:extLst>
                  <a:ext uri="{FF2B5EF4-FFF2-40B4-BE49-F238E27FC236}">
                    <a16:creationId xmlns="" xmlns:a16="http://schemas.microsoft.com/office/drawing/2014/main" id="{50E551C6-1195-305B-D742-F3F477C62A29}"/>
                  </a:ext>
                </a:extLst>
              </p:cNvPr>
              <p:cNvSpPr/>
              <p:nvPr/>
            </p:nvSpPr>
            <p:spPr>
              <a:xfrm>
                <a:off x="6582935" y="2652326"/>
                <a:ext cx="1383836" cy="467356"/>
              </a:xfrm>
              <a:custGeom>
                <a:avLst/>
                <a:gdLst/>
                <a:ahLst/>
                <a:cxnLst/>
                <a:rect l="l" t="t" r="r" b="b"/>
                <a:pathLst>
                  <a:path w="75754" h="25584" extrusionOk="0">
                    <a:moveTo>
                      <a:pt x="59708" y="0"/>
                    </a:moveTo>
                    <a:lnTo>
                      <a:pt x="1" y="8577"/>
                    </a:lnTo>
                    <a:lnTo>
                      <a:pt x="14715" y="25584"/>
                    </a:lnTo>
                    <a:lnTo>
                      <a:pt x="75754" y="13125"/>
                    </a:lnTo>
                    <a:lnTo>
                      <a:pt x="5970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21;p53">
                <a:extLst>
                  <a:ext uri="{FF2B5EF4-FFF2-40B4-BE49-F238E27FC236}">
                    <a16:creationId xmlns="" xmlns:a16="http://schemas.microsoft.com/office/drawing/2014/main" id="{9FE71951-082A-6735-EF3C-8A247FE891C1}"/>
                  </a:ext>
                </a:extLst>
              </p:cNvPr>
              <p:cNvSpPr/>
              <p:nvPr/>
            </p:nvSpPr>
            <p:spPr>
              <a:xfrm>
                <a:off x="6646415" y="2816423"/>
                <a:ext cx="415366" cy="264093"/>
              </a:xfrm>
              <a:custGeom>
                <a:avLst/>
                <a:gdLst/>
                <a:ahLst/>
                <a:cxnLst/>
                <a:rect l="l" t="t" r="r" b="b"/>
                <a:pathLst>
                  <a:path w="22738" h="14457" fill="none" extrusionOk="0">
                    <a:moveTo>
                      <a:pt x="1" y="1"/>
                    </a:moveTo>
                    <a:lnTo>
                      <a:pt x="11758" y="13865"/>
                    </a:lnTo>
                    <a:lnTo>
                      <a:pt x="15455" y="14456"/>
                    </a:lnTo>
                    <a:lnTo>
                      <a:pt x="22738" y="1312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22;p53">
                <a:extLst>
                  <a:ext uri="{FF2B5EF4-FFF2-40B4-BE49-F238E27FC236}">
                    <a16:creationId xmlns="" xmlns:a16="http://schemas.microsoft.com/office/drawing/2014/main" id="{581F0352-9183-47D2-A1A5-AD44F86B296E}"/>
                  </a:ext>
                </a:extLst>
              </p:cNvPr>
              <p:cNvSpPr/>
              <p:nvPr/>
            </p:nvSpPr>
            <p:spPr>
              <a:xfrm>
                <a:off x="6705181" y="2802247"/>
                <a:ext cx="15546" cy="4932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2700" fill="none" extrusionOk="0">
                    <a:moveTo>
                      <a:pt x="851" y="1"/>
                    </a:moveTo>
                    <a:lnTo>
                      <a:pt x="0" y="2699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23;p53">
                <a:extLst>
                  <a:ext uri="{FF2B5EF4-FFF2-40B4-BE49-F238E27FC236}">
                    <a16:creationId xmlns="" xmlns:a16="http://schemas.microsoft.com/office/drawing/2014/main" id="{8D3C6BD8-548C-1544-C965-7ACCADB7C6C4}"/>
                  </a:ext>
                </a:extLst>
              </p:cNvPr>
              <p:cNvSpPr/>
              <p:nvPr/>
            </p:nvSpPr>
            <p:spPr>
              <a:xfrm>
                <a:off x="6722736" y="2807654"/>
                <a:ext cx="15546" cy="4932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2700" fill="none" extrusionOk="0">
                    <a:moveTo>
                      <a:pt x="851" y="0"/>
                    </a:moveTo>
                    <a:lnTo>
                      <a:pt x="1" y="2699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24;p53">
                <a:extLst>
                  <a:ext uri="{FF2B5EF4-FFF2-40B4-BE49-F238E27FC236}">
                    <a16:creationId xmlns="" xmlns:a16="http://schemas.microsoft.com/office/drawing/2014/main" id="{9BE0AD20-471A-C802-9FDB-C412374BD143}"/>
                  </a:ext>
                </a:extLst>
              </p:cNvPr>
              <p:cNvSpPr/>
              <p:nvPr/>
            </p:nvSpPr>
            <p:spPr>
              <a:xfrm>
                <a:off x="7825600" y="2836024"/>
                <a:ext cx="16222" cy="49304"/>
              </a:xfrm>
              <a:custGeom>
                <a:avLst/>
                <a:gdLst/>
                <a:ahLst/>
                <a:cxnLst/>
                <a:rect l="l" t="t" r="r" b="b"/>
                <a:pathLst>
                  <a:path w="888" h="2699" fill="none" extrusionOk="0">
                    <a:moveTo>
                      <a:pt x="888" y="0"/>
                    </a:moveTo>
                    <a:lnTo>
                      <a:pt x="1" y="2699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25;p53">
                <a:extLst>
                  <a:ext uri="{FF2B5EF4-FFF2-40B4-BE49-F238E27FC236}">
                    <a16:creationId xmlns="" xmlns:a16="http://schemas.microsoft.com/office/drawing/2014/main" id="{176E5161-F957-0A95-24D8-C54E4EB9589F}"/>
                  </a:ext>
                </a:extLst>
              </p:cNvPr>
              <p:cNvSpPr/>
              <p:nvPr/>
            </p:nvSpPr>
            <p:spPr>
              <a:xfrm>
                <a:off x="7843155" y="2840737"/>
                <a:ext cx="16240" cy="49322"/>
              </a:xfrm>
              <a:custGeom>
                <a:avLst/>
                <a:gdLst/>
                <a:ahLst/>
                <a:cxnLst/>
                <a:rect l="l" t="t" r="r" b="b"/>
                <a:pathLst>
                  <a:path w="889" h="2700" fill="none" extrusionOk="0">
                    <a:moveTo>
                      <a:pt x="888" y="1"/>
                    </a:moveTo>
                    <a:lnTo>
                      <a:pt x="1" y="270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26;p53">
                <a:extLst>
                  <a:ext uri="{FF2B5EF4-FFF2-40B4-BE49-F238E27FC236}">
                    <a16:creationId xmlns="" xmlns:a16="http://schemas.microsoft.com/office/drawing/2014/main" id="{C3C8CB7A-B7EB-AEF3-584F-B5D3939CD02A}"/>
                  </a:ext>
                </a:extLst>
              </p:cNvPr>
              <p:cNvSpPr/>
              <p:nvPr/>
            </p:nvSpPr>
            <p:spPr>
              <a:xfrm>
                <a:off x="7598681" y="2673260"/>
                <a:ext cx="295824" cy="184392"/>
              </a:xfrm>
              <a:custGeom>
                <a:avLst/>
                <a:gdLst/>
                <a:ahLst/>
                <a:cxnLst/>
                <a:rect l="l" t="t" r="r" b="b"/>
                <a:pathLst>
                  <a:path w="16194" h="10094" fill="none" extrusionOk="0">
                    <a:moveTo>
                      <a:pt x="1" y="444"/>
                    </a:moveTo>
                    <a:lnTo>
                      <a:pt x="2404" y="0"/>
                    </a:lnTo>
                    <a:lnTo>
                      <a:pt x="4511" y="592"/>
                    </a:lnTo>
                    <a:lnTo>
                      <a:pt x="16194" y="1009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27;p53">
                <a:extLst>
                  <a:ext uri="{FF2B5EF4-FFF2-40B4-BE49-F238E27FC236}">
                    <a16:creationId xmlns="" xmlns:a16="http://schemas.microsoft.com/office/drawing/2014/main" id="{28389D13-BC5D-BB4A-F429-575233F449DC}"/>
                  </a:ext>
                </a:extLst>
              </p:cNvPr>
              <p:cNvSpPr/>
              <p:nvPr/>
            </p:nvSpPr>
            <p:spPr>
              <a:xfrm>
                <a:off x="7480491" y="2675288"/>
                <a:ext cx="148606" cy="76998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4215" fill="none" extrusionOk="0">
                    <a:moveTo>
                      <a:pt x="925" y="0"/>
                    </a:moveTo>
                    <a:cubicBezTo>
                      <a:pt x="629" y="629"/>
                      <a:pt x="1" y="1220"/>
                      <a:pt x="1295" y="1553"/>
                    </a:cubicBezTo>
                    <a:cubicBezTo>
                      <a:pt x="2219" y="1775"/>
                      <a:pt x="3402" y="1553"/>
                      <a:pt x="4400" y="1553"/>
                    </a:cubicBezTo>
                    <a:cubicBezTo>
                      <a:pt x="5472" y="1516"/>
                      <a:pt x="5953" y="1812"/>
                      <a:pt x="6249" y="2477"/>
                    </a:cubicBezTo>
                    <a:cubicBezTo>
                      <a:pt x="6508" y="3032"/>
                      <a:pt x="6803" y="4215"/>
                      <a:pt x="8134" y="4030"/>
                    </a:cubicBez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28;p53">
                <a:extLst>
                  <a:ext uri="{FF2B5EF4-FFF2-40B4-BE49-F238E27FC236}">
                    <a16:creationId xmlns="" xmlns:a16="http://schemas.microsoft.com/office/drawing/2014/main" id="{7695E7F0-AE1D-2239-78DD-3160AC23F130}"/>
                  </a:ext>
                </a:extLst>
              </p:cNvPr>
              <p:cNvSpPr/>
              <p:nvPr/>
            </p:nvSpPr>
            <p:spPr>
              <a:xfrm>
                <a:off x="7576395" y="2734237"/>
                <a:ext cx="197892" cy="131983"/>
              </a:xfrm>
              <a:custGeom>
                <a:avLst/>
                <a:gdLst/>
                <a:ahLst/>
                <a:cxnLst/>
                <a:rect l="l" t="t" r="r" b="b"/>
                <a:pathLst>
                  <a:path w="10833" h="7225" extrusionOk="0">
                    <a:moveTo>
                      <a:pt x="4689" y="1"/>
                    </a:moveTo>
                    <a:cubicBezTo>
                      <a:pt x="3957" y="1"/>
                      <a:pt x="3291" y="272"/>
                      <a:pt x="2108" y="803"/>
                    </a:cubicBezTo>
                    <a:cubicBezTo>
                      <a:pt x="1" y="1764"/>
                      <a:pt x="814" y="3724"/>
                      <a:pt x="1442" y="4352"/>
                    </a:cubicBezTo>
                    <a:cubicBezTo>
                      <a:pt x="1602" y="4497"/>
                      <a:pt x="1636" y="4528"/>
                      <a:pt x="1686" y="4528"/>
                    </a:cubicBezTo>
                    <a:cubicBezTo>
                      <a:pt x="1724" y="4528"/>
                      <a:pt x="1770" y="4511"/>
                      <a:pt x="1886" y="4511"/>
                    </a:cubicBezTo>
                    <a:cubicBezTo>
                      <a:pt x="2008" y="4511"/>
                      <a:pt x="2206" y="4530"/>
                      <a:pt x="2551" y="4611"/>
                    </a:cubicBezTo>
                    <a:cubicBezTo>
                      <a:pt x="3661" y="4833"/>
                      <a:pt x="3845" y="5239"/>
                      <a:pt x="4622" y="6275"/>
                    </a:cubicBezTo>
                    <a:cubicBezTo>
                      <a:pt x="5091" y="6878"/>
                      <a:pt x="6047" y="7225"/>
                      <a:pt x="7114" y="7225"/>
                    </a:cubicBezTo>
                    <a:cubicBezTo>
                      <a:pt x="7812" y="7225"/>
                      <a:pt x="8556" y="7077"/>
                      <a:pt x="9243" y="6755"/>
                    </a:cubicBezTo>
                    <a:cubicBezTo>
                      <a:pt x="10500" y="6164"/>
                      <a:pt x="10833" y="4944"/>
                      <a:pt x="10833" y="3945"/>
                    </a:cubicBezTo>
                    <a:cubicBezTo>
                      <a:pt x="10796" y="2910"/>
                      <a:pt x="9428" y="1505"/>
                      <a:pt x="6914" y="544"/>
                    </a:cubicBezTo>
                    <a:cubicBezTo>
                      <a:pt x="5920" y="180"/>
                      <a:pt x="5283" y="1"/>
                      <a:pt x="4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29;p53">
                <a:extLst>
                  <a:ext uri="{FF2B5EF4-FFF2-40B4-BE49-F238E27FC236}">
                    <a16:creationId xmlns="" xmlns:a16="http://schemas.microsoft.com/office/drawing/2014/main" id="{837392A0-D029-76BF-B150-2A3BD3C505C5}"/>
                  </a:ext>
                </a:extLst>
              </p:cNvPr>
              <p:cNvSpPr/>
              <p:nvPr/>
            </p:nvSpPr>
            <p:spPr>
              <a:xfrm>
                <a:off x="7614209" y="2736941"/>
                <a:ext cx="107413" cy="62694"/>
              </a:xfrm>
              <a:custGeom>
                <a:avLst/>
                <a:gdLst/>
                <a:ahLst/>
                <a:cxnLst/>
                <a:rect l="l" t="t" r="r" b="b"/>
                <a:pathLst>
                  <a:path w="5880" h="3432" extrusionOk="0">
                    <a:moveTo>
                      <a:pt x="1496" y="1"/>
                    </a:moveTo>
                    <a:cubicBezTo>
                      <a:pt x="1254" y="1"/>
                      <a:pt x="1008" y="59"/>
                      <a:pt x="777" y="174"/>
                    </a:cubicBezTo>
                    <a:cubicBezTo>
                      <a:pt x="629" y="211"/>
                      <a:pt x="1" y="544"/>
                      <a:pt x="38" y="618"/>
                    </a:cubicBezTo>
                    <a:cubicBezTo>
                      <a:pt x="518" y="1394"/>
                      <a:pt x="3254" y="3021"/>
                      <a:pt x="3254" y="3021"/>
                    </a:cubicBezTo>
                    <a:cubicBezTo>
                      <a:pt x="3654" y="3305"/>
                      <a:pt x="4095" y="3431"/>
                      <a:pt x="4499" y="3431"/>
                    </a:cubicBezTo>
                    <a:cubicBezTo>
                      <a:pt x="5253" y="3431"/>
                      <a:pt x="5879" y="2992"/>
                      <a:pt x="5879" y="2319"/>
                    </a:cubicBezTo>
                    <a:cubicBezTo>
                      <a:pt x="5879" y="1334"/>
                      <a:pt x="2429" y="63"/>
                      <a:pt x="1942" y="63"/>
                    </a:cubicBezTo>
                    <a:cubicBezTo>
                      <a:pt x="1935" y="63"/>
                      <a:pt x="1929" y="63"/>
                      <a:pt x="1923" y="63"/>
                    </a:cubicBezTo>
                    <a:cubicBezTo>
                      <a:pt x="1785" y="22"/>
                      <a:pt x="1641" y="1"/>
                      <a:pt x="1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0;p53">
                <a:extLst>
                  <a:ext uri="{FF2B5EF4-FFF2-40B4-BE49-F238E27FC236}">
                    <a16:creationId xmlns="" xmlns:a16="http://schemas.microsoft.com/office/drawing/2014/main" id="{C0322CCC-52AA-D765-E720-1238A3637AE9}"/>
                  </a:ext>
                </a:extLst>
              </p:cNvPr>
              <p:cNvSpPr/>
              <p:nvPr/>
            </p:nvSpPr>
            <p:spPr>
              <a:xfrm>
                <a:off x="7591922" y="2772197"/>
                <a:ext cx="181013" cy="97603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5343" extrusionOk="0">
                    <a:moveTo>
                      <a:pt x="812" y="1"/>
                    </a:moveTo>
                    <a:cubicBezTo>
                      <a:pt x="641" y="1"/>
                      <a:pt x="488" y="69"/>
                      <a:pt x="371" y="241"/>
                    </a:cubicBezTo>
                    <a:cubicBezTo>
                      <a:pt x="1" y="943"/>
                      <a:pt x="112" y="1793"/>
                      <a:pt x="666" y="2385"/>
                    </a:cubicBezTo>
                    <a:cubicBezTo>
                      <a:pt x="999" y="2718"/>
                      <a:pt x="1997" y="3013"/>
                      <a:pt x="2441" y="3272"/>
                    </a:cubicBezTo>
                    <a:cubicBezTo>
                      <a:pt x="3069" y="3605"/>
                      <a:pt x="3402" y="4307"/>
                      <a:pt x="4031" y="4714"/>
                    </a:cubicBezTo>
                    <a:cubicBezTo>
                      <a:pt x="4696" y="5121"/>
                      <a:pt x="5436" y="5306"/>
                      <a:pt x="6212" y="5343"/>
                    </a:cubicBezTo>
                    <a:cubicBezTo>
                      <a:pt x="7136" y="5343"/>
                      <a:pt x="9613" y="4751"/>
                      <a:pt x="9909" y="2755"/>
                    </a:cubicBezTo>
                    <a:lnTo>
                      <a:pt x="9909" y="2755"/>
                    </a:lnTo>
                    <a:cubicBezTo>
                      <a:pt x="9027" y="3931"/>
                      <a:pt x="8116" y="4327"/>
                      <a:pt x="7253" y="4327"/>
                    </a:cubicBezTo>
                    <a:cubicBezTo>
                      <a:pt x="7139" y="4327"/>
                      <a:pt x="7026" y="4320"/>
                      <a:pt x="6914" y="4307"/>
                    </a:cubicBezTo>
                    <a:cubicBezTo>
                      <a:pt x="4881" y="4123"/>
                      <a:pt x="3772" y="1978"/>
                      <a:pt x="2330" y="869"/>
                    </a:cubicBezTo>
                    <a:cubicBezTo>
                      <a:pt x="2023" y="646"/>
                      <a:pt x="1336" y="1"/>
                      <a:pt x="8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31;p53">
                <a:extLst>
                  <a:ext uri="{FF2B5EF4-FFF2-40B4-BE49-F238E27FC236}">
                    <a16:creationId xmlns="" xmlns:a16="http://schemas.microsoft.com/office/drawing/2014/main" id="{48B2B078-8916-D077-25B1-88E992B4930C}"/>
                  </a:ext>
                </a:extLst>
              </p:cNvPr>
              <p:cNvSpPr/>
              <p:nvPr/>
            </p:nvSpPr>
            <p:spPr>
              <a:xfrm>
                <a:off x="7635143" y="2741380"/>
                <a:ext cx="39878" cy="20624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129" extrusionOk="0">
                    <a:moveTo>
                      <a:pt x="453" y="0"/>
                    </a:moveTo>
                    <a:cubicBezTo>
                      <a:pt x="229" y="0"/>
                      <a:pt x="68" y="172"/>
                      <a:pt x="1" y="375"/>
                    </a:cubicBezTo>
                    <a:cubicBezTo>
                      <a:pt x="519" y="671"/>
                      <a:pt x="999" y="929"/>
                      <a:pt x="1554" y="1114"/>
                    </a:cubicBezTo>
                    <a:cubicBezTo>
                      <a:pt x="1652" y="1114"/>
                      <a:pt x="1729" y="1129"/>
                      <a:pt x="1797" y="1129"/>
                    </a:cubicBezTo>
                    <a:cubicBezTo>
                      <a:pt x="1881" y="1129"/>
                      <a:pt x="1952" y="1106"/>
                      <a:pt x="2034" y="1003"/>
                    </a:cubicBezTo>
                    <a:cubicBezTo>
                      <a:pt x="2182" y="856"/>
                      <a:pt x="2034" y="671"/>
                      <a:pt x="1739" y="449"/>
                    </a:cubicBezTo>
                    <a:cubicBezTo>
                      <a:pt x="1406" y="190"/>
                      <a:pt x="962" y="5"/>
                      <a:pt x="519" y="5"/>
                    </a:cubicBezTo>
                    <a:cubicBezTo>
                      <a:pt x="496" y="2"/>
                      <a:pt x="474" y="0"/>
                      <a:pt x="4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32;p53">
                <a:extLst>
                  <a:ext uri="{FF2B5EF4-FFF2-40B4-BE49-F238E27FC236}">
                    <a16:creationId xmlns="" xmlns:a16="http://schemas.microsoft.com/office/drawing/2014/main" id="{0040F4CF-D225-D330-1084-794FF21DAE65}"/>
                  </a:ext>
                </a:extLst>
              </p:cNvPr>
              <p:cNvSpPr/>
              <p:nvPr/>
            </p:nvSpPr>
            <p:spPr>
              <a:xfrm>
                <a:off x="7385262" y="2794136"/>
                <a:ext cx="54729" cy="29739"/>
              </a:xfrm>
              <a:custGeom>
                <a:avLst/>
                <a:gdLst/>
                <a:ahLst/>
                <a:cxnLst/>
                <a:rect l="l" t="t" r="r" b="b"/>
                <a:pathLst>
                  <a:path w="2996" h="1628" extrusionOk="0">
                    <a:moveTo>
                      <a:pt x="1812" y="1"/>
                    </a:moveTo>
                    <a:lnTo>
                      <a:pt x="1" y="297"/>
                    </a:lnTo>
                    <a:lnTo>
                      <a:pt x="1221" y="1628"/>
                    </a:lnTo>
                    <a:lnTo>
                      <a:pt x="2995" y="1295"/>
                    </a:lnTo>
                    <a:lnTo>
                      <a:pt x="181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33;p53">
                <a:extLst>
                  <a:ext uri="{FF2B5EF4-FFF2-40B4-BE49-F238E27FC236}">
                    <a16:creationId xmlns="" xmlns:a16="http://schemas.microsoft.com/office/drawing/2014/main" id="{568AB06B-2C0F-A039-BBCC-AAE8A99DAFB5}"/>
                  </a:ext>
                </a:extLst>
              </p:cNvPr>
              <p:cNvSpPr/>
              <p:nvPr/>
            </p:nvSpPr>
            <p:spPr>
              <a:xfrm>
                <a:off x="7364328" y="2770498"/>
                <a:ext cx="48646" cy="22981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258" extrusionOk="0">
                    <a:moveTo>
                      <a:pt x="1812" y="1"/>
                    </a:moveTo>
                    <a:lnTo>
                      <a:pt x="1" y="297"/>
                    </a:lnTo>
                    <a:lnTo>
                      <a:pt x="851" y="1258"/>
                    </a:lnTo>
                    <a:lnTo>
                      <a:pt x="2663" y="962"/>
                    </a:lnTo>
                    <a:lnTo>
                      <a:pt x="181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34;p53">
                <a:extLst>
                  <a:ext uri="{FF2B5EF4-FFF2-40B4-BE49-F238E27FC236}">
                    <a16:creationId xmlns="" xmlns:a16="http://schemas.microsoft.com/office/drawing/2014/main" id="{80B3D318-9EC7-E840-1C8F-9CBEE87AC18A}"/>
                  </a:ext>
                </a:extLst>
              </p:cNvPr>
              <p:cNvSpPr/>
              <p:nvPr/>
            </p:nvSpPr>
            <p:spPr>
              <a:xfrm>
                <a:off x="7118502" y="2811034"/>
                <a:ext cx="46619" cy="24332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332" extrusionOk="0">
                    <a:moveTo>
                      <a:pt x="1590" y="0"/>
                    </a:moveTo>
                    <a:lnTo>
                      <a:pt x="0" y="222"/>
                    </a:lnTo>
                    <a:lnTo>
                      <a:pt x="999" y="1331"/>
                    </a:lnTo>
                    <a:lnTo>
                      <a:pt x="2551" y="1072"/>
                    </a:lnTo>
                    <a:lnTo>
                      <a:pt x="15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35;p53">
                <a:extLst>
                  <a:ext uri="{FF2B5EF4-FFF2-40B4-BE49-F238E27FC236}">
                    <a16:creationId xmlns="" xmlns:a16="http://schemas.microsoft.com/office/drawing/2014/main" id="{B38E68A8-E6DE-388D-5AAD-A312D15CD118}"/>
                  </a:ext>
                </a:extLst>
              </p:cNvPr>
              <p:cNvSpPr/>
              <p:nvPr/>
            </p:nvSpPr>
            <p:spPr>
              <a:xfrm>
                <a:off x="7425122" y="2787395"/>
                <a:ext cx="52683" cy="29045"/>
              </a:xfrm>
              <a:custGeom>
                <a:avLst/>
                <a:gdLst/>
                <a:ahLst/>
                <a:cxnLst/>
                <a:rect l="l" t="t" r="r" b="b"/>
                <a:pathLst>
                  <a:path w="2884" h="1590" extrusionOk="0">
                    <a:moveTo>
                      <a:pt x="1738" y="0"/>
                    </a:moveTo>
                    <a:lnTo>
                      <a:pt x="0" y="296"/>
                    </a:lnTo>
                    <a:lnTo>
                      <a:pt x="1183" y="1590"/>
                    </a:lnTo>
                    <a:lnTo>
                      <a:pt x="2884" y="1257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36;p53">
                <a:extLst>
                  <a:ext uri="{FF2B5EF4-FFF2-40B4-BE49-F238E27FC236}">
                    <a16:creationId xmlns="" xmlns:a16="http://schemas.microsoft.com/office/drawing/2014/main" id="{A66C5F36-DF0C-F628-5196-10FC600D5FEE}"/>
                  </a:ext>
                </a:extLst>
              </p:cNvPr>
              <p:cNvSpPr/>
              <p:nvPr/>
            </p:nvSpPr>
            <p:spPr>
              <a:xfrm>
                <a:off x="7404169" y="2764433"/>
                <a:ext cx="47295" cy="22305"/>
              </a:xfrm>
              <a:custGeom>
                <a:avLst/>
                <a:gdLst/>
                <a:ahLst/>
                <a:cxnLst/>
                <a:rect l="l" t="t" r="r" b="b"/>
                <a:pathLst>
                  <a:path w="2589" h="1221" extrusionOk="0">
                    <a:moveTo>
                      <a:pt x="1739" y="0"/>
                    </a:moveTo>
                    <a:lnTo>
                      <a:pt x="1" y="296"/>
                    </a:lnTo>
                    <a:lnTo>
                      <a:pt x="851" y="1220"/>
                    </a:lnTo>
                    <a:lnTo>
                      <a:pt x="2589" y="924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37;p53">
                <a:extLst>
                  <a:ext uri="{FF2B5EF4-FFF2-40B4-BE49-F238E27FC236}">
                    <a16:creationId xmlns="" xmlns:a16="http://schemas.microsoft.com/office/drawing/2014/main" id="{6246C4EF-DCEF-20B7-3BFB-5E3B0D15D533}"/>
                  </a:ext>
                </a:extLst>
              </p:cNvPr>
              <p:cNvSpPr/>
              <p:nvPr/>
            </p:nvSpPr>
            <p:spPr>
              <a:xfrm>
                <a:off x="7290710" y="2783340"/>
                <a:ext cx="45267" cy="22981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1258" extrusionOk="0">
                    <a:moveTo>
                      <a:pt x="1591" y="0"/>
                    </a:moveTo>
                    <a:lnTo>
                      <a:pt x="1" y="222"/>
                    </a:lnTo>
                    <a:lnTo>
                      <a:pt x="925" y="1257"/>
                    </a:lnTo>
                    <a:lnTo>
                      <a:pt x="2478" y="962"/>
                    </a:lnTo>
                    <a:lnTo>
                      <a:pt x="15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38;p53">
                <a:extLst>
                  <a:ext uri="{FF2B5EF4-FFF2-40B4-BE49-F238E27FC236}">
                    <a16:creationId xmlns="" xmlns:a16="http://schemas.microsoft.com/office/drawing/2014/main" id="{BCE50B5B-449E-5E36-D903-F6AEFBF82D72}"/>
                  </a:ext>
                </a:extLst>
              </p:cNvPr>
              <p:cNvSpPr/>
              <p:nvPr/>
            </p:nvSpPr>
            <p:spPr>
              <a:xfrm>
                <a:off x="7153612" y="2803599"/>
                <a:ext cx="54729" cy="25684"/>
              </a:xfrm>
              <a:custGeom>
                <a:avLst/>
                <a:gdLst/>
                <a:ahLst/>
                <a:cxnLst/>
                <a:rect l="l" t="t" r="r" b="b"/>
                <a:pathLst>
                  <a:path w="2996" h="1406" extrusionOk="0">
                    <a:moveTo>
                      <a:pt x="2034" y="0"/>
                    </a:moveTo>
                    <a:lnTo>
                      <a:pt x="1" y="333"/>
                    </a:lnTo>
                    <a:lnTo>
                      <a:pt x="999" y="1405"/>
                    </a:lnTo>
                    <a:lnTo>
                      <a:pt x="2996" y="1073"/>
                    </a:ln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39;p53">
                <a:extLst>
                  <a:ext uri="{FF2B5EF4-FFF2-40B4-BE49-F238E27FC236}">
                    <a16:creationId xmlns="" xmlns:a16="http://schemas.microsoft.com/office/drawing/2014/main" id="{E01CECB1-F587-9A9B-A5A4-45233576E951}"/>
                  </a:ext>
                </a:extLst>
              </p:cNvPr>
              <p:cNvSpPr/>
              <p:nvPr/>
            </p:nvSpPr>
            <p:spPr>
              <a:xfrm>
                <a:off x="7197509" y="2795488"/>
                <a:ext cx="62164" cy="2636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443" extrusionOk="0">
                    <a:moveTo>
                      <a:pt x="2478" y="1"/>
                    </a:moveTo>
                    <a:lnTo>
                      <a:pt x="1" y="408"/>
                    </a:lnTo>
                    <a:lnTo>
                      <a:pt x="962" y="1443"/>
                    </a:lnTo>
                    <a:lnTo>
                      <a:pt x="3402" y="1036"/>
                    </a:lnTo>
                    <a:lnTo>
                      <a:pt x="24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40;p53">
                <a:extLst>
                  <a:ext uri="{FF2B5EF4-FFF2-40B4-BE49-F238E27FC236}">
                    <a16:creationId xmlns="" xmlns:a16="http://schemas.microsoft.com/office/drawing/2014/main" id="{8CB06055-739C-73A6-1B68-54C7C8AB006B}"/>
                  </a:ext>
                </a:extLst>
              </p:cNvPr>
              <p:cNvSpPr/>
              <p:nvPr/>
            </p:nvSpPr>
            <p:spPr>
              <a:xfrm>
                <a:off x="7249516" y="2788747"/>
                <a:ext cx="51350" cy="24332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1332" extrusionOk="0">
                    <a:moveTo>
                      <a:pt x="1886" y="0"/>
                    </a:moveTo>
                    <a:lnTo>
                      <a:pt x="1" y="296"/>
                    </a:lnTo>
                    <a:lnTo>
                      <a:pt x="925" y="1331"/>
                    </a:lnTo>
                    <a:lnTo>
                      <a:pt x="2810" y="998"/>
                    </a:lnTo>
                    <a:lnTo>
                      <a:pt x="18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41;p53">
                <a:extLst>
                  <a:ext uri="{FF2B5EF4-FFF2-40B4-BE49-F238E27FC236}">
                    <a16:creationId xmlns="" xmlns:a16="http://schemas.microsoft.com/office/drawing/2014/main" id="{33C617D2-C21B-B9F7-D785-3EA3AAC13717}"/>
                  </a:ext>
                </a:extLst>
              </p:cNvPr>
              <p:cNvSpPr/>
              <p:nvPr/>
            </p:nvSpPr>
            <p:spPr>
              <a:xfrm>
                <a:off x="7326514" y="2777257"/>
                <a:ext cx="46619" cy="22981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258" extrusionOk="0">
                    <a:moveTo>
                      <a:pt x="1701" y="1"/>
                    </a:moveTo>
                    <a:lnTo>
                      <a:pt x="0" y="259"/>
                    </a:lnTo>
                    <a:lnTo>
                      <a:pt x="888" y="1258"/>
                    </a:lnTo>
                    <a:lnTo>
                      <a:pt x="2551" y="962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42;p53">
                <a:extLst>
                  <a:ext uri="{FF2B5EF4-FFF2-40B4-BE49-F238E27FC236}">
                    <a16:creationId xmlns="" xmlns:a16="http://schemas.microsoft.com/office/drawing/2014/main" id="{E1DA4165-4AF3-BF59-2933-418D49A02DC5}"/>
                  </a:ext>
                </a:extLst>
              </p:cNvPr>
              <p:cNvSpPr/>
              <p:nvPr/>
            </p:nvSpPr>
            <p:spPr>
              <a:xfrm>
                <a:off x="7142816" y="2836699"/>
                <a:ext cx="53378" cy="33101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812" extrusionOk="0">
                    <a:moveTo>
                      <a:pt x="1553" y="0"/>
                    </a:moveTo>
                    <a:lnTo>
                      <a:pt x="0" y="296"/>
                    </a:lnTo>
                    <a:lnTo>
                      <a:pt x="1368" y="1812"/>
                    </a:lnTo>
                    <a:lnTo>
                      <a:pt x="2921" y="1516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43;p53">
                <a:extLst>
                  <a:ext uri="{FF2B5EF4-FFF2-40B4-BE49-F238E27FC236}">
                    <a16:creationId xmlns="" xmlns:a16="http://schemas.microsoft.com/office/drawing/2014/main" id="{AE128282-96E3-B020-C95C-635804C782B1}"/>
                  </a:ext>
                </a:extLst>
              </p:cNvPr>
              <p:cNvSpPr/>
              <p:nvPr/>
            </p:nvSpPr>
            <p:spPr>
              <a:xfrm>
                <a:off x="7100271" y="2842764"/>
                <a:ext cx="61470" cy="34471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1887" extrusionOk="0">
                    <a:moveTo>
                      <a:pt x="1997" y="1"/>
                    </a:moveTo>
                    <a:lnTo>
                      <a:pt x="0" y="371"/>
                    </a:lnTo>
                    <a:lnTo>
                      <a:pt x="1405" y="1886"/>
                    </a:lnTo>
                    <a:lnTo>
                      <a:pt x="3365" y="1517"/>
                    </a:lnTo>
                    <a:lnTo>
                      <a:pt x="199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44;p53">
                <a:extLst>
                  <a:ext uri="{FF2B5EF4-FFF2-40B4-BE49-F238E27FC236}">
                    <a16:creationId xmlns="" xmlns:a16="http://schemas.microsoft.com/office/drawing/2014/main" id="{50B5CECC-4AA7-B923-8EB6-B85F3E9C5733}"/>
                  </a:ext>
                </a:extLst>
              </p:cNvPr>
              <p:cNvSpPr/>
              <p:nvPr/>
            </p:nvSpPr>
            <p:spPr>
              <a:xfrm>
                <a:off x="7015163" y="2856958"/>
                <a:ext cx="67553" cy="36480"/>
              </a:xfrm>
              <a:custGeom>
                <a:avLst/>
                <a:gdLst/>
                <a:ahLst/>
                <a:cxnLst/>
                <a:rect l="l" t="t" r="r" b="b"/>
                <a:pathLst>
                  <a:path w="3698" h="1997" extrusionOk="0">
                    <a:moveTo>
                      <a:pt x="2256" y="0"/>
                    </a:moveTo>
                    <a:lnTo>
                      <a:pt x="1" y="407"/>
                    </a:lnTo>
                    <a:lnTo>
                      <a:pt x="1480" y="1997"/>
                    </a:lnTo>
                    <a:lnTo>
                      <a:pt x="3698" y="1590"/>
                    </a:lnTo>
                    <a:lnTo>
                      <a:pt x="225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45;p53">
                <a:extLst>
                  <a:ext uri="{FF2B5EF4-FFF2-40B4-BE49-F238E27FC236}">
                    <a16:creationId xmlns="" xmlns:a16="http://schemas.microsoft.com/office/drawing/2014/main" id="{1085AC89-C9DD-64C4-E2A5-1C073255A433}"/>
                  </a:ext>
                </a:extLst>
              </p:cNvPr>
              <p:cNvSpPr/>
              <p:nvPr/>
            </p:nvSpPr>
            <p:spPr>
              <a:xfrm>
                <a:off x="7348124" y="2800895"/>
                <a:ext cx="52702" cy="29739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1628" extrusionOk="0">
                    <a:moveTo>
                      <a:pt x="1701" y="1"/>
                    </a:moveTo>
                    <a:lnTo>
                      <a:pt x="0" y="296"/>
                    </a:lnTo>
                    <a:lnTo>
                      <a:pt x="1220" y="1627"/>
                    </a:lnTo>
                    <a:lnTo>
                      <a:pt x="2884" y="1332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46;p53">
                <a:extLst>
                  <a:ext uri="{FF2B5EF4-FFF2-40B4-BE49-F238E27FC236}">
                    <a16:creationId xmlns="" xmlns:a16="http://schemas.microsoft.com/office/drawing/2014/main" id="{4A031983-8C2A-4385-E5B0-BF5721CFDA5A}"/>
                  </a:ext>
                </a:extLst>
              </p:cNvPr>
              <p:cNvSpPr/>
              <p:nvPr/>
            </p:nvSpPr>
            <p:spPr>
              <a:xfrm>
                <a:off x="7063115" y="2850199"/>
                <a:ext cx="56757" cy="34453"/>
              </a:xfrm>
              <a:custGeom>
                <a:avLst/>
                <a:gdLst/>
                <a:ahLst/>
                <a:cxnLst/>
                <a:rect l="l" t="t" r="r" b="b"/>
                <a:pathLst>
                  <a:path w="3107" h="1886" extrusionOk="0">
                    <a:moveTo>
                      <a:pt x="1665" y="0"/>
                    </a:moveTo>
                    <a:lnTo>
                      <a:pt x="1" y="296"/>
                    </a:lnTo>
                    <a:lnTo>
                      <a:pt x="1406" y="1886"/>
                    </a:lnTo>
                    <a:lnTo>
                      <a:pt x="3106" y="1553"/>
                    </a:lnTo>
                    <a:lnTo>
                      <a:pt x="16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947;p53">
                <a:extLst>
                  <a:ext uri="{FF2B5EF4-FFF2-40B4-BE49-F238E27FC236}">
                    <a16:creationId xmlns="" xmlns:a16="http://schemas.microsoft.com/office/drawing/2014/main" id="{4A498194-9507-5D68-9A24-66237598626F}"/>
                  </a:ext>
                </a:extLst>
              </p:cNvPr>
              <p:cNvSpPr/>
              <p:nvPr/>
            </p:nvSpPr>
            <p:spPr>
              <a:xfrm>
                <a:off x="7312996" y="2806978"/>
                <a:ext cx="51350" cy="3041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1665" extrusionOk="0">
                    <a:moveTo>
                      <a:pt x="1554" y="0"/>
                    </a:moveTo>
                    <a:lnTo>
                      <a:pt x="1" y="296"/>
                    </a:lnTo>
                    <a:lnTo>
                      <a:pt x="1258" y="1664"/>
                    </a:lnTo>
                    <a:lnTo>
                      <a:pt x="2811" y="1368"/>
                    </a:lnTo>
                    <a:lnTo>
                      <a:pt x="15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948;p53">
                <a:extLst>
                  <a:ext uri="{FF2B5EF4-FFF2-40B4-BE49-F238E27FC236}">
                    <a16:creationId xmlns="" xmlns:a16="http://schemas.microsoft.com/office/drawing/2014/main" id="{116BEC2E-2BD1-664D-5DFE-1ED7D7F74E0A}"/>
                  </a:ext>
                </a:extLst>
              </p:cNvPr>
              <p:cNvSpPr/>
              <p:nvPr/>
            </p:nvSpPr>
            <p:spPr>
              <a:xfrm>
                <a:off x="7271803" y="2813737"/>
                <a:ext cx="57433" cy="31073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701" extrusionOk="0">
                    <a:moveTo>
                      <a:pt x="1886" y="0"/>
                    </a:moveTo>
                    <a:lnTo>
                      <a:pt x="1" y="296"/>
                    </a:lnTo>
                    <a:lnTo>
                      <a:pt x="1295" y="1701"/>
                    </a:lnTo>
                    <a:lnTo>
                      <a:pt x="3143" y="1368"/>
                    </a:lnTo>
                    <a:lnTo>
                      <a:pt x="18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949;p53">
                <a:extLst>
                  <a:ext uri="{FF2B5EF4-FFF2-40B4-BE49-F238E27FC236}">
                    <a16:creationId xmlns="" xmlns:a16="http://schemas.microsoft.com/office/drawing/2014/main" id="{D9B7B554-242C-228D-B951-677DA3C5B95D}"/>
                  </a:ext>
                </a:extLst>
              </p:cNvPr>
              <p:cNvSpPr/>
              <p:nvPr/>
            </p:nvSpPr>
            <p:spPr>
              <a:xfrm>
                <a:off x="7177250" y="2829265"/>
                <a:ext cx="61488" cy="33777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1849" extrusionOk="0">
                    <a:moveTo>
                      <a:pt x="2034" y="0"/>
                    </a:moveTo>
                    <a:lnTo>
                      <a:pt x="1" y="370"/>
                    </a:lnTo>
                    <a:lnTo>
                      <a:pt x="1369" y="1849"/>
                    </a:lnTo>
                    <a:lnTo>
                      <a:pt x="3365" y="1479"/>
                    </a:ln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950;p53">
                <a:extLst>
                  <a:ext uri="{FF2B5EF4-FFF2-40B4-BE49-F238E27FC236}">
                    <a16:creationId xmlns="" xmlns:a16="http://schemas.microsoft.com/office/drawing/2014/main" id="{F8709AD7-941E-E125-FCC1-84E89EDBFC84}"/>
                  </a:ext>
                </a:extLst>
              </p:cNvPr>
              <p:cNvSpPr/>
              <p:nvPr/>
            </p:nvSpPr>
            <p:spPr>
              <a:xfrm>
                <a:off x="7220471" y="2820478"/>
                <a:ext cx="68905" cy="34471"/>
              </a:xfrm>
              <a:custGeom>
                <a:avLst/>
                <a:gdLst/>
                <a:ahLst/>
                <a:cxnLst/>
                <a:rect l="l" t="t" r="r" b="b"/>
                <a:pathLst>
                  <a:path w="3772" h="1887" extrusionOk="0">
                    <a:moveTo>
                      <a:pt x="2478" y="1"/>
                    </a:moveTo>
                    <a:lnTo>
                      <a:pt x="1" y="444"/>
                    </a:lnTo>
                    <a:lnTo>
                      <a:pt x="1332" y="1886"/>
                    </a:lnTo>
                    <a:lnTo>
                      <a:pt x="3772" y="1406"/>
                    </a:lnTo>
                    <a:lnTo>
                      <a:pt x="2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951;p53">
                <a:extLst>
                  <a:ext uri="{FF2B5EF4-FFF2-40B4-BE49-F238E27FC236}">
                    <a16:creationId xmlns="" xmlns:a16="http://schemas.microsoft.com/office/drawing/2014/main" id="{9728F554-5557-8D14-2C90-B76D24A0EB52}"/>
                  </a:ext>
                </a:extLst>
              </p:cNvPr>
              <p:cNvSpPr/>
              <p:nvPr/>
            </p:nvSpPr>
            <p:spPr>
              <a:xfrm>
                <a:off x="7415659" y="2826561"/>
                <a:ext cx="52702" cy="28388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1554" extrusionOk="0">
                    <a:moveTo>
                      <a:pt x="1812" y="0"/>
                    </a:moveTo>
                    <a:lnTo>
                      <a:pt x="0" y="333"/>
                    </a:lnTo>
                    <a:lnTo>
                      <a:pt x="1073" y="1553"/>
                    </a:lnTo>
                    <a:lnTo>
                      <a:pt x="2884" y="1184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952;p53">
                <a:extLst>
                  <a:ext uri="{FF2B5EF4-FFF2-40B4-BE49-F238E27FC236}">
                    <a16:creationId xmlns="" xmlns:a16="http://schemas.microsoft.com/office/drawing/2014/main" id="{391523A1-9B63-4743-6437-C243CF9FF950}"/>
                  </a:ext>
                </a:extLst>
              </p:cNvPr>
              <p:cNvSpPr/>
              <p:nvPr/>
            </p:nvSpPr>
            <p:spPr>
              <a:xfrm>
                <a:off x="7492657" y="2815071"/>
                <a:ext cx="40536" cy="24332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332" extrusionOk="0">
                    <a:moveTo>
                      <a:pt x="1109" y="1"/>
                    </a:moveTo>
                    <a:lnTo>
                      <a:pt x="0" y="186"/>
                    </a:lnTo>
                    <a:lnTo>
                      <a:pt x="1035" y="1332"/>
                    </a:lnTo>
                    <a:lnTo>
                      <a:pt x="2218" y="1073"/>
                    </a:lnTo>
                    <a:lnTo>
                      <a:pt x="110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953;p53">
                <a:extLst>
                  <a:ext uri="{FF2B5EF4-FFF2-40B4-BE49-F238E27FC236}">
                    <a16:creationId xmlns="" xmlns:a16="http://schemas.microsoft.com/office/drawing/2014/main" id="{6D6FECC3-09A6-1746-41DD-CF70978B3F97}"/>
                  </a:ext>
                </a:extLst>
              </p:cNvPr>
              <p:cNvSpPr/>
              <p:nvPr/>
            </p:nvSpPr>
            <p:spPr>
              <a:xfrm>
                <a:off x="7454825" y="2819802"/>
                <a:ext cx="50674" cy="27036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1480" extrusionOk="0">
                    <a:moveTo>
                      <a:pt x="1738" y="1"/>
                    </a:moveTo>
                    <a:lnTo>
                      <a:pt x="1" y="334"/>
                    </a:lnTo>
                    <a:lnTo>
                      <a:pt x="1036" y="1480"/>
                    </a:lnTo>
                    <a:lnTo>
                      <a:pt x="2774" y="1110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954;p53">
                <a:extLst>
                  <a:ext uri="{FF2B5EF4-FFF2-40B4-BE49-F238E27FC236}">
                    <a16:creationId xmlns="" xmlns:a16="http://schemas.microsoft.com/office/drawing/2014/main" id="{E0E6B350-BEE2-BF17-1B0B-8EBCFD5086F2}"/>
                  </a:ext>
                </a:extLst>
              </p:cNvPr>
              <p:cNvSpPr/>
              <p:nvPr/>
            </p:nvSpPr>
            <p:spPr>
              <a:xfrm>
                <a:off x="7378521" y="2833996"/>
                <a:ext cx="51332" cy="28369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553" extrusionOk="0">
                    <a:moveTo>
                      <a:pt x="1701" y="0"/>
                    </a:moveTo>
                    <a:lnTo>
                      <a:pt x="0" y="333"/>
                    </a:lnTo>
                    <a:lnTo>
                      <a:pt x="1109" y="1553"/>
                    </a:lnTo>
                    <a:lnTo>
                      <a:pt x="2810" y="1220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955;p53">
                <a:extLst>
                  <a:ext uri="{FF2B5EF4-FFF2-40B4-BE49-F238E27FC236}">
                    <a16:creationId xmlns="" xmlns:a16="http://schemas.microsoft.com/office/drawing/2014/main" id="{C898D36D-3983-5C63-43C3-6BFE358F680A}"/>
                  </a:ext>
                </a:extLst>
              </p:cNvPr>
              <p:cNvSpPr/>
              <p:nvPr/>
            </p:nvSpPr>
            <p:spPr>
              <a:xfrm>
                <a:off x="7463611" y="2780636"/>
                <a:ext cx="54054" cy="28388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1554" extrusionOk="0">
                    <a:moveTo>
                      <a:pt x="1701" y="0"/>
                    </a:moveTo>
                    <a:lnTo>
                      <a:pt x="0" y="296"/>
                    </a:lnTo>
                    <a:lnTo>
                      <a:pt x="1146" y="1553"/>
                    </a:lnTo>
                    <a:lnTo>
                      <a:pt x="2958" y="1221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956;p53">
                <a:extLst>
                  <a:ext uri="{FF2B5EF4-FFF2-40B4-BE49-F238E27FC236}">
                    <a16:creationId xmlns="" xmlns:a16="http://schemas.microsoft.com/office/drawing/2014/main" id="{80CF2DE7-3311-D8A3-1BD5-CA99DBA06F59}"/>
                  </a:ext>
                </a:extLst>
              </p:cNvPr>
              <p:cNvSpPr/>
              <p:nvPr/>
            </p:nvSpPr>
            <p:spPr>
              <a:xfrm>
                <a:off x="6917925" y="2873837"/>
                <a:ext cx="68905" cy="37832"/>
              </a:xfrm>
              <a:custGeom>
                <a:avLst/>
                <a:gdLst/>
                <a:ahLst/>
                <a:cxnLst/>
                <a:rect l="l" t="t" r="r" b="b"/>
                <a:pathLst>
                  <a:path w="3772" h="2071" extrusionOk="0">
                    <a:moveTo>
                      <a:pt x="2292" y="0"/>
                    </a:moveTo>
                    <a:lnTo>
                      <a:pt x="0" y="407"/>
                    </a:lnTo>
                    <a:lnTo>
                      <a:pt x="1516" y="2071"/>
                    </a:lnTo>
                    <a:lnTo>
                      <a:pt x="3771" y="1664"/>
                    </a:lnTo>
                    <a:lnTo>
                      <a:pt x="22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957;p53">
                <a:extLst>
                  <a:ext uri="{FF2B5EF4-FFF2-40B4-BE49-F238E27FC236}">
                    <a16:creationId xmlns="" xmlns:a16="http://schemas.microsoft.com/office/drawing/2014/main" id="{F7A9FFD5-7B10-FC69-AADF-0ECB68C2CEA3}"/>
                  </a:ext>
                </a:extLst>
              </p:cNvPr>
              <p:cNvSpPr/>
              <p:nvPr/>
            </p:nvSpPr>
            <p:spPr>
              <a:xfrm>
                <a:off x="6953711" y="2910975"/>
                <a:ext cx="66877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2072" extrusionOk="0">
                    <a:moveTo>
                      <a:pt x="2182" y="1"/>
                    </a:moveTo>
                    <a:lnTo>
                      <a:pt x="1" y="408"/>
                    </a:lnTo>
                    <a:lnTo>
                      <a:pt x="1627" y="2071"/>
                    </a:lnTo>
                    <a:lnTo>
                      <a:pt x="3661" y="1628"/>
                    </a:lnTo>
                    <a:lnTo>
                      <a:pt x="218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958;p53">
                <a:extLst>
                  <a:ext uri="{FF2B5EF4-FFF2-40B4-BE49-F238E27FC236}">
                    <a16:creationId xmlns="" xmlns:a16="http://schemas.microsoft.com/office/drawing/2014/main" id="{94F8917A-3377-F0B2-5E83-43DD8F3AC689}"/>
                  </a:ext>
                </a:extLst>
              </p:cNvPr>
              <p:cNvSpPr/>
              <p:nvPr/>
            </p:nvSpPr>
            <p:spPr>
              <a:xfrm>
                <a:off x="7344069" y="2840737"/>
                <a:ext cx="49322" cy="29064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1591" extrusionOk="0">
                    <a:moveTo>
                      <a:pt x="1553" y="1"/>
                    </a:moveTo>
                    <a:lnTo>
                      <a:pt x="1" y="297"/>
                    </a:lnTo>
                    <a:lnTo>
                      <a:pt x="1147" y="1591"/>
                    </a:lnTo>
                    <a:lnTo>
                      <a:pt x="2699" y="1258"/>
                    </a:lnTo>
                    <a:lnTo>
                      <a:pt x="1553" y="1"/>
                    </a:lnTo>
                    <a:close/>
                  </a:path>
                </a:pathLst>
              </a:custGeom>
              <a:solidFill>
                <a:srgbClr val="FFA2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959;p53">
                <a:extLst>
                  <a:ext uri="{FF2B5EF4-FFF2-40B4-BE49-F238E27FC236}">
                    <a16:creationId xmlns="" xmlns:a16="http://schemas.microsoft.com/office/drawing/2014/main" id="{A708C3BF-44E9-68D1-76C2-F94937F16170}"/>
                  </a:ext>
                </a:extLst>
              </p:cNvPr>
              <p:cNvSpPr/>
              <p:nvPr/>
            </p:nvSpPr>
            <p:spPr>
              <a:xfrm>
                <a:off x="6892259" y="2844792"/>
                <a:ext cx="60794" cy="28388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1554" extrusionOk="0">
                    <a:moveTo>
                      <a:pt x="2255" y="1"/>
                    </a:moveTo>
                    <a:lnTo>
                      <a:pt x="0" y="370"/>
                    </a:lnTo>
                    <a:lnTo>
                      <a:pt x="1220" y="1553"/>
                    </a:lnTo>
                    <a:lnTo>
                      <a:pt x="3328" y="1221"/>
                    </a:lnTo>
                    <a:lnTo>
                      <a:pt x="225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960;p53">
                <a:extLst>
                  <a:ext uri="{FF2B5EF4-FFF2-40B4-BE49-F238E27FC236}">
                    <a16:creationId xmlns="" xmlns:a16="http://schemas.microsoft.com/office/drawing/2014/main" id="{8BCB246E-0DE7-B2DC-771E-1699D7C497B4}"/>
                  </a:ext>
                </a:extLst>
              </p:cNvPr>
              <p:cNvSpPr/>
              <p:nvPr/>
            </p:nvSpPr>
            <p:spPr>
              <a:xfrm>
                <a:off x="7442677" y="2759026"/>
                <a:ext cx="46619" cy="20953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147" extrusionOk="0">
                    <a:moveTo>
                      <a:pt x="1516" y="0"/>
                    </a:moveTo>
                    <a:lnTo>
                      <a:pt x="0" y="222"/>
                    </a:lnTo>
                    <a:lnTo>
                      <a:pt x="851" y="1147"/>
                    </a:lnTo>
                    <a:lnTo>
                      <a:pt x="2551" y="851"/>
                    </a:lnTo>
                    <a:lnTo>
                      <a:pt x="1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961;p53">
                <a:extLst>
                  <a:ext uri="{FF2B5EF4-FFF2-40B4-BE49-F238E27FC236}">
                    <a16:creationId xmlns="" xmlns:a16="http://schemas.microsoft.com/office/drawing/2014/main" id="{FFB173D3-FEB0-95E9-C21F-53306DD96C7B}"/>
                  </a:ext>
                </a:extLst>
              </p:cNvPr>
              <p:cNvSpPr/>
              <p:nvPr/>
            </p:nvSpPr>
            <p:spPr>
              <a:xfrm>
                <a:off x="6940211" y="2837375"/>
                <a:ext cx="62146" cy="28369"/>
              </a:xfrm>
              <a:custGeom>
                <a:avLst/>
                <a:gdLst/>
                <a:ahLst/>
                <a:cxnLst/>
                <a:rect l="l" t="t" r="r" b="b"/>
                <a:pathLst>
                  <a:path w="3402" h="1553" extrusionOk="0">
                    <a:moveTo>
                      <a:pt x="2329" y="0"/>
                    </a:moveTo>
                    <a:lnTo>
                      <a:pt x="0" y="370"/>
                    </a:lnTo>
                    <a:lnTo>
                      <a:pt x="1072" y="1553"/>
                    </a:lnTo>
                    <a:lnTo>
                      <a:pt x="3401" y="1146"/>
                    </a:lnTo>
                    <a:lnTo>
                      <a:pt x="23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962;p53">
                <a:extLst>
                  <a:ext uri="{FF2B5EF4-FFF2-40B4-BE49-F238E27FC236}">
                    <a16:creationId xmlns="" xmlns:a16="http://schemas.microsoft.com/office/drawing/2014/main" id="{DAABD79A-B1BF-017C-A806-F713464615F1}"/>
                  </a:ext>
                </a:extLst>
              </p:cNvPr>
              <p:cNvSpPr/>
              <p:nvPr/>
            </p:nvSpPr>
            <p:spPr>
              <a:xfrm>
                <a:off x="6990173" y="2829265"/>
                <a:ext cx="60137" cy="27712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1517" extrusionOk="0">
                    <a:moveTo>
                      <a:pt x="2256" y="0"/>
                    </a:moveTo>
                    <a:lnTo>
                      <a:pt x="1" y="370"/>
                    </a:lnTo>
                    <a:lnTo>
                      <a:pt x="1036" y="1516"/>
                    </a:lnTo>
                    <a:lnTo>
                      <a:pt x="3291" y="1146"/>
                    </a:lnTo>
                    <a:lnTo>
                      <a:pt x="225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963;p53">
                <a:extLst>
                  <a:ext uri="{FF2B5EF4-FFF2-40B4-BE49-F238E27FC236}">
                    <a16:creationId xmlns="" xmlns:a16="http://schemas.microsoft.com/office/drawing/2014/main" id="{68037098-5F80-17E5-1E3C-1A12615B793A}"/>
                  </a:ext>
                </a:extLst>
              </p:cNvPr>
              <p:cNvSpPr/>
              <p:nvPr/>
            </p:nvSpPr>
            <p:spPr>
              <a:xfrm>
                <a:off x="6965877" y="2865051"/>
                <a:ext cx="69581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2072" extrusionOk="0">
                    <a:moveTo>
                      <a:pt x="2329" y="1"/>
                    </a:moveTo>
                    <a:lnTo>
                      <a:pt x="0" y="408"/>
                    </a:lnTo>
                    <a:lnTo>
                      <a:pt x="1516" y="2071"/>
                    </a:lnTo>
                    <a:lnTo>
                      <a:pt x="3808" y="162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964;p53">
                <a:extLst>
                  <a:ext uri="{FF2B5EF4-FFF2-40B4-BE49-F238E27FC236}">
                    <a16:creationId xmlns="" xmlns:a16="http://schemas.microsoft.com/office/drawing/2014/main" id="{8D005477-3068-84E7-BACB-09890824E191}"/>
                  </a:ext>
                </a:extLst>
              </p:cNvPr>
              <p:cNvSpPr/>
              <p:nvPr/>
            </p:nvSpPr>
            <p:spPr>
              <a:xfrm>
                <a:off x="7075281" y="2816423"/>
                <a:ext cx="55387" cy="2636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1443" extrusionOk="0">
                    <a:moveTo>
                      <a:pt x="2034" y="1"/>
                    </a:moveTo>
                    <a:lnTo>
                      <a:pt x="0" y="334"/>
                    </a:lnTo>
                    <a:lnTo>
                      <a:pt x="1035" y="1443"/>
                    </a:lnTo>
                    <a:lnTo>
                      <a:pt x="3032" y="1110"/>
                    </a:ln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965;p53">
                <a:extLst>
                  <a:ext uri="{FF2B5EF4-FFF2-40B4-BE49-F238E27FC236}">
                    <a16:creationId xmlns="" xmlns:a16="http://schemas.microsoft.com/office/drawing/2014/main" id="{3FB30BDB-3E97-04F6-8C90-68F45733A4C6}"/>
                  </a:ext>
                </a:extLst>
              </p:cNvPr>
              <p:cNvSpPr/>
              <p:nvPr/>
            </p:nvSpPr>
            <p:spPr>
              <a:xfrm>
                <a:off x="7038125" y="2823182"/>
                <a:ext cx="49322" cy="25684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1406" extrusionOk="0">
                    <a:moveTo>
                      <a:pt x="1702" y="1"/>
                    </a:moveTo>
                    <a:lnTo>
                      <a:pt x="1" y="296"/>
                    </a:lnTo>
                    <a:lnTo>
                      <a:pt x="1036" y="1406"/>
                    </a:lnTo>
                    <a:lnTo>
                      <a:pt x="2700" y="1110"/>
                    </a:ln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966;p53">
                <a:extLst>
                  <a:ext uri="{FF2B5EF4-FFF2-40B4-BE49-F238E27FC236}">
                    <a16:creationId xmlns="" xmlns:a16="http://schemas.microsoft.com/office/drawing/2014/main" id="{7C3706A5-0D28-B1D0-B338-9251DBD82AED}"/>
                  </a:ext>
                </a:extLst>
              </p:cNvPr>
              <p:cNvSpPr/>
              <p:nvPr/>
            </p:nvSpPr>
            <p:spPr>
              <a:xfrm>
                <a:off x="6999635" y="2901531"/>
                <a:ext cx="68905" cy="37832"/>
              </a:xfrm>
              <a:custGeom>
                <a:avLst/>
                <a:gdLst/>
                <a:ahLst/>
                <a:cxnLst/>
                <a:rect l="l" t="t" r="r" b="b"/>
                <a:pathLst>
                  <a:path w="3772" h="2071" extrusionOk="0">
                    <a:moveTo>
                      <a:pt x="2330" y="0"/>
                    </a:moveTo>
                    <a:lnTo>
                      <a:pt x="1" y="444"/>
                    </a:lnTo>
                    <a:lnTo>
                      <a:pt x="1479" y="2071"/>
                    </a:lnTo>
                    <a:lnTo>
                      <a:pt x="3772" y="1590"/>
                    </a:lnTo>
                    <a:lnTo>
                      <a:pt x="233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967;p53">
                <a:extLst>
                  <a:ext uri="{FF2B5EF4-FFF2-40B4-BE49-F238E27FC236}">
                    <a16:creationId xmlns="" xmlns:a16="http://schemas.microsoft.com/office/drawing/2014/main" id="{64AF827E-1FCA-C5FF-898F-65F69B63AEA6}"/>
                  </a:ext>
                </a:extLst>
              </p:cNvPr>
              <p:cNvSpPr/>
              <p:nvPr/>
            </p:nvSpPr>
            <p:spPr>
              <a:xfrm>
                <a:off x="7302876" y="2847496"/>
                <a:ext cx="56063" cy="30415"/>
              </a:xfrm>
              <a:custGeom>
                <a:avLst/>
                <a:gdLst/>
                <a:ahLst/>
                <a:cxnLst/>
                <a:rect l="l" t="t" r="r" b="b"/>
                <a:pathLst>
                  <a:path w="3069" h="1665" extrusionOk="0">
                    <a:moveTo>
                      <a:pt x="1886" y="1"/>
                    </a:moveTo>
                    <a:lnTo>
                      <a:pt x="0" y="333"/>
                    </a:lnTo>
                    <a:lnTo>
                      <a:pt x="1220" y="1664"/>
                    </a:lnTo>
                    <a:lnTo>
                      <a:pt x="3069" y="1258"/>
                    </a:lnTo>
                    <a:lnTo>
                      <a:pt x="18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968;p53">
                <a:extLst>
                  <a:ext uri="{FF2B5EF4-FFF2-40B4-BE49-F238E27FC236}">
                    <a16:creationId xmlns="" xmlns:a16="http://schemas.microsoft.com/office/drawing/2014/main" id="{848F8383-FDCF-394F-73C4-534F3FEBD39B}"/>
                  </a:ext>
                </a:extLst>
              </p:cNvPr>
              <p:cNvSpPr/>
              <p:nvPr/>
            </p:nvSpPr>
            <p:spPr>
              <a:xfrm>
                <a:off x="7095540" y="2854930"/>
                <a:ext cx="223558" cy="64850"/>
              </a:xfrm>
              <a:custGeom>
                <a:avLst/>
                <a:gdLst/>
                <a:ahLst/>
                <a:cxnLst/>
                <a:rect l="l" t="t" r="r" b="b"/>
                <a:pathLst>
                  <a:path w="12238" h="3550" extrusionOk="0">
                    <a:moveTo>
                      <a:pt x="11018" y="0"/>
                    </a:moveTo>
                    <a:lnTo>
                      <a:pt x="0" y="2034"/>
                    </a:lnTo>
                    <a:lnTo>
                      <a:pt x="1405" y="3549"/>
                    </a:lnTo>
                    <a:lnTo>
                      <a:pt x="12238" y="1331"/>
                    </a:lnTo>
                    <a:lnTo>
                      <a:pt x="110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969;p53">
                <a:extLst>
                  <a:ext uri="{FF2B5EF4-FFF2-40B4-BE49-F238E27FC236}">
                    <a16:creationId xmlns="" xmlns:a16="http://schemas.microsoft.com/office/drawing/2014/main" id="{163E02D1-A5BB-BEC2-FFE3-163AA557FD49}"/>
                  </a:ext>
                </a:extLst>
              </p:cNvPr>
              <p:cNvSpPr/>
              <p:nvPr/>
            </p:nvSpPr>
            <p:spPr>
              <a:xfrm>
                <a:off x="7048263" y="2893420"/>
                <a:ext cx="66877" cy="36498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1998" extrusionOk="0">
                    <a:moveTo>
                      <a:pt x="2256" y="1"/>
                    </a:moveTo>
                    <a:lnTo>
                      <a:pt x="0" y="407"/>
                    </a:lnTo>
                    <a:lnTo>
                      <a:pt x="1442" y="1997"/>
                    </a:lnTo>
                    <a:lnTo>
                      <a:pt x="3661" y="1516"/>
                    </a:lnTo>
                    <a:lnTo>
                      <a:pt x="22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970;p53">
                <a:extLst>
                  <a:ext uri="{FF2B5EF4-FFF2-40B4-BE49-F238E27FC236}">
                    <a16:creationId xmlns="" xmlns:a16="http://schemas.microsoft.com/office/drawing/2014/main" id="{31D4F688-19DE-DB04-D4F7-7383461077B1}"/>
                  </a:ext>
                </a:extLst>
              </p:cNvPr>
              <p:cNvSpPr/>
              <p:nvPr/>
            </p:nvSpPr>
            <p:spPr>
              <a:xfrm>
                <a:off x="7344069" y="2840737"/>
                <a:ext cx="49322" cy="29064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1591" extrusionOk="0">
                    <a:moveTo>
                      <a:pt x="1553" y="1"/>
                    </a:moveTo>
                    <a:lnTo>
                      <a:pt x="1" y="297"/>
                    </a:lnTo>
                    <a:lnTo>
                      <a:pt x="1147" y="1591"/>
                    </a:lnTo>
                    <a:lnTo>
                      <a:pt x="2699" y="1258"/>
                    </a:lnTo>
                    <a:lnTo>
                      <a:pt x="15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971;p53">
                <a:extLst>
                  <a:ext uri="{FF2B5EF4-FFF2-40B4-BE49-F238E27FC236}">
                    <a16:creationId xmlns="" xmlns:a16="http://schemas.microsoft.com/office/drawing/2014/main" id="{594FE669-5B3E-DE09-3AD3-DB0D86F26E0F}"/>
                  </a:ext>
                </a:extLst>
              </p:cNvPr>
              <p:cNvSpPr/>
              <p:nvPr/>
            </p:nvSpPr>
            <p:spPr>
              <a:xfrm>
                <a:off x="7912042" y="1891082"/>
                <a:ext cx="224252" cy="381024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20858" extrusionOk="0">
                    <a:moveTo>
                      <a:pt x="5806" y="1829"/>
                    </a:moveTo>
                    <a:cubicBezTo>
                      <a:pt x="6297" y="1829"/>
                      <a:pt x="6877" y="1932"/>
                      <a:pt x="7580" y="2113"/>
                    </a:cubicBezTo>
                    <a:lnTo>
                      <a:pt x="7321" y="3075"/>
                    </a:lnTo>
                    <a:lnTo>
                      <a:pt x="6508" y="2853"/>
                    </a:lnTo>
                    <a:cubicBezTo>
                      <a:pt x="6338" y="2794"/>
                      <a:pt x="6163" y="2766"/>
                      <a:pt x="5991" y="2766"/>
                    </a:cubicBezTo>
                    <a:cubicBezTo>
                      <a:pt x="5301" y="2766"/>
                      <a:pt x="4644" y="3215"/>
                      <a:pt x="4437" y="3925"/>
                    </a:cubicBezTo>
                    <a:lnTo>
                      <a:pt x="3291" y="7696"/>
                    </a:lnTo>
                    <a:cubicBezTo>
                      <a:pt x="2996" y="7696"/>
                      <a:pt x="2700" y="7844"/>
                      <a:pt x="2515" y="8029"/>
                    </a:cubicBezTo>
                    <a:lnTo>
                      <a:pt x="1960" y="7881"/>
                    </a:lnTo>
                    <a:cubicBezTo>
                      <a:pt x="3313" y="3381"/>
                      <a:pt x="3894" y="1829"/>
                      <a:pt x="5806" y="1829"/>
                    </a:cubicBezTo>
                    <a:close/>
                    <a:moveTo>
                      <a:pt x="9022" y="2557"/>
                    </a:moveTo>
                    <a:cubicBezTo>
                      <a:pt x="12201" y="3666"/>
                      <a:pt x="12164" y="4775"/>
                      <a:pt x="10464" y="10395"/>
                    </a:cubicBezTo>
                    <a:lnTo>
                      <a:pt x="9946" y="10247"/>
                    </a:lnTo>
                    <a:cubicBezTo>
                      <a:pt x="9872" y="9914"/>
                      <a:pt x="9650" y="9618"/>
                      <a:pt x="9318" y="9471"/>
                    </a:cubicBezTo>
                    <a:lnTo>
                      <a:pt x="9391" y="9360"/>
                    </a:lnTo>
                    <a:lnTo>
                      <a:pt x="10464" y="5737"/>
                    </a:lnTo>
                    <a:cubicBezTo>
                      <a:pt x="10759" y="4886"/>
                      <a:pt x="10279" y="3962"/>
                      <a:pt x="9428" y="3740"/>
                    </a:cubicBezTo>
                    <a:lnTo>
                      <a:pt x="8726" y="3518"/>
                    </a:lnTo>
                    <a:lnTo>
                      <a:pt x="9022" y="2557"/>
                    </a:lnTo>
                    <a:close/>
                    <a:moveTo>
                      <a:pt x="7915" y="0"/>
                    </a:moveTo>
                    <a:cubicBezTo>
                      <a:pt x="7823" y="0"/>
                      <a:pt x="7761" y="129"/>
                      <a:pt x="7728" y="228"/>
                    </a:cubicBezTo>
                    <a:lnTo>
                      <a:pt x="7654" y="413"/>
                    </a:lnTo>
                    <a:cubicBezTo>
                      <a:pt x="7617" y="524"/>
                      <a:pt x="7654" y="561"/>
                      <a:pt x="7765" y="598"/>
                    </a:cubicBezTo>
                    <a:lnTo>
                      <a:pt x="8024" y="672"/>
                    </a:lnTo>
                    <a:lnTo>
                      <a:pt x="7728" y="1670"/>
                    </a:lnTo>
                    <a:cubicBezTo>
                      <a:pt x="7038" y="1497"/>
                      <a:pt x="6421" y="1391"/>
                      <a:pt x="5869" y="1391"/>
                    </a:cubicBezTo>
                    <a:cubicBezTo>
                      <a:pt x="5119" y="1391"/>
                      <a:pt x="4489" y="1587"/>
                      <a:pt x="3957" y="2076"/>
                    </a:cubicBezTo>
                    <a:cubicBezTo>
                      <a:pt x="3069" y="2964"/>
                      <a:pt x="2404" y="4738"/>
                      <a:pt x="1554" y="7548"/>
                    </a:cubicBezTo>
                    <a:cubicBezTo>
                      <a:pt x="1517" y="7548"/>
                      <a:pt x="1480" y="7511"/>
                      <a:pt x="1443" y="7511"/>
                    </a:cubicBezTo>
                    <a:lnTo>
                      <a:pt x="1184" y="7437"/>
                    </a:lnTo>
                    <a:cubicBezTo>
                      <a:pt x="1136" y="7418"/>
                      <a:pt x="1084" y="7409"/>
                      <a:pt x="1030" y="7409"/>
                    </a:cubicBezTo>
                    <a:cubicBezTo>
                      <a:pt x="878" y="7409"/>
                      <a:pt x="721" y="7485"/>
                      <a:pt x="666" y="7622"/>
                    </a:cubicBezTo>
                    <a:lnTo>
                      <a:pt x="371" y="8583"/>
                    </a:lnTo>
                    <a:cubicBezTo>
                      <a:pt x="334" y="8731"/>
                      <a:pt x="518" y="8990"/>
                      <a:pt x="703" y="9027"/>
                    </a:cubicBezTo>
                    <a:lnTo>
                      <a:pt x="962" y="9101"/>
                    </a:lnTo>
                    <a:cubicBezTo>
                      <a:pt x="995" y="9114"/>
                      <a:pt x="1028" y="9120"/>
                      <a:pt x="1060" y="9120"/>
                    </a:cubicBezTo>
                    <a:cubicBezTo>
                      <a:pt x="1210" y="9120"/>
                      <a:pt x="1351" y="8988"/>
                      <a:pt x="1443" y="8805"/>
                    </a:cubicBezTo>
                    <a:lnTo>
                      <a:pt x="2219" y="9027"/>
                    </a:lnTo>
                    <a:cubicBezTo>
                      <a:pt x="2108" y="9323"/>
                      <a:pt x="2219" y="9618"/>
                      <a:pt x="2441" y="9803"/>
                    </a:cubicBezTo>
                    <a:lnTo>
                      <a:pt x="2182" y="10691"/>
                    </a:lnTo>
                    <a:lnTo>
                      <a:pt x="1923" y="11578"/>
                    </a:lnTo>
                    <a:lnTo>
                      <a:pt x="1702" y="12280"/>
                    </a:lnTo>
                    <a:lnTo>
                      <a:pt x="1443" y="13168"/>
                    </a:lnTo>
                    <a:lnTo>
                      <a:pt x="1258" y="13870"/>
                    </a:lnTo>
                    <a:lnTo>
                      <a:pt x="962" y="14757"/>
                    </a:lnTo>
                    <a:lnTo>
                      <a:pt x="777" y="15423"/>
                    </a:lnTo>
                    <a:lnTo>
                      <a:pt x="518" y="16347"/>
                    </a:lnTo>
                    <a:lnTo>
                      <a:pt x="260" y="17160"/>
                    </a:lnTo>
                    <a:cubicBezTo>
                      <a:pt x="1" y="18122"/>
                      <a:pt x="334" y="19157"/>
                      <a:pt x="1110" y="19785"/>
                    </a:cubicBezTo>
                    <a:lnTo>
                      <a:pt x="1849" y="20155"/>
                    </a:lnTo>
                    <a:cubicBezTo>
                      <a:pt x="1886" y="20155"/>
                      <a:pt x="1960" y="20155"/>
                      <a:pt x="1997" y="20192"/>
                    </a:cubicBezTo>
                    <a:lnTo>
                      <a:pt x="2552" y="20340"/>
                    </a:lnTo>
                    <a:lnTo>
                      <a:pt x="3291" y="20599"/>
                    </a:lnTo>
                    <a:lnTo>
                      <a:pt x="3809" y="20747"/>
                    </a:lnTo>
                    <a:cubicBezTo>
                      <a:pt x="3846" y="20747"/>
                      <a:pt x="3883" y="20784"/>
                      <a:pt x="3957" y="20784"/>
                    </a:cubicBezTo>
                    <a:lnTo>
                      <a:pt x="4770" y="20858"/>
                    </a:lnTo>
                    <a:cubicBezTo>
                      <a:pt x="5768" y="20784"/>
                      <a:pt x="6619" y="20081"/>
                      <a:pt x="6914" y="19120"/>
                    </a:cubicBezTo>
                    <a:lnTo>
                      <a:pt x="7173" y="18307"/>
                    </a:lnTo>
                    <a:lnTo>
                      <a:pt x="7432" y="17419"/>
                    </a:lnTo>
                    <a:lnTo>
                      <a:pt x="7654" y="16754"/>
                    </a:lnTo>
                    <a:lnTo>
                      <a:pt x="7876" y="15830"/>
                    </a:lnTo>
                    <a:lnTo>
                      <a:pt x="8097" y="15164"/>
                    </a:lnTo>
                    <a:lnTo>
                      <a:pt x="8356" y="14277"/>
                    </a:lnTo>
                    <a:lnTo>
                      <a:pt x="8578" y="13574"/>
                    </a:lnTo>
                    <a:lnTo>
                      <a:pt x="8837" y="12687"/>
                    </a:lnTo>
                    <a:lnTo>
                      <a:pt x="9096" y="11763"/>
                    </a:lnTo>
                    <a:cubicBezTo>
                      <a:pt x="9354" y="11726"/>
                      <a:pt x="9465" y="11652"/>
                      <a:pt x="9613" y="11245"/>
                    </a:cubicBezTo>
                    <a:lnTo>
                      <a:pt x="10390" y="11504"/>
                    </a:lnTo>
                    <a:cubicBezTo>
                      <a:pt x="10353" y="11689"/>
                      <a:pt x="10427" y="11948"/>
                      <a:pt x="10611" y="11985"/>
                    </a:cubicBezTo>
                    <a:lnTo>
                      <a:pt x="10870" y="12059"/>
                    </a:lnTo>
                    <a:cubicBezTo>
                      <a:pt x="10904" y="12072"/>
                      <a:pt x="10937" y="12078"/>
                      <a:pt x="10969" y="12078"/>
                    </a:cubicBezTo>
                    <a:cubicBezTo>
                      <a:pt x="11117" y="12078"/>
                      <a:pt x="11247" y="11951"/>
                      <a:pt x="11277" y="11800"/>
                    </a:cubicBezTo>
                    <a:lnTo>
                      <a:pt x="11573" y="10838"/>
                    </a:lnTo>
                    <a:cubicBezTo>
                      <a:pt x="11647" y="10691"/>
                      <a:pt x="11536" y="10506"/>
                      <a:pt x="11351" y="10469"/>
                    </a:cubicBezTo>
                    <a:lnTo>
                      <a:pt x="11092" y="10358"/>
                    </a:lnTo>
                    <a:lnTo>
                      <a:pt x="10981" y="10358"/>
                    </a:lnTo>
                    <a:cubicBezTo>
                      <a:pt x="11832" y="7585"/>
                      <a:pt x="12275" y="5737"/>
                      <a:pt x="11979" y="4480"/>
                    </a:cubicBezTo>
                    <a:cubicBezTo>
                      <a:pt x="11684" y="3223"/>
                      <a:pt x="10722" y="2631"/>
                      <a:pt x="9133" y="2113"/>
                    </a:cubicBezTo>
                    <a:lnTo>
                      <a:pt x="9428" y="1115"/>
                    </a:lnTo>
                    <a:lnTo>
                      <a:pt x="9650" y="1189"/>
                    </a:lnTo>
                    <a:cubicBezTo>
                      <a:pt x="9761" y="1189"/>
                      <a:pt x="9872" y="1189"/>
                      <a:pt x="9872" y="1078"/>
                    </a:cubicBezTo>
                    <a:lnTo>
                      <a:pt x="9946" y="893"/>
                    </a:lnTo>
                    <a:cubicBezTo>
                      <a:pt x="9983" y="782"/>
                      <a:pt x="9946" y="598"/>
                      <a:pt x="9835" y="561"/>
                    </a:cubicBezTo>
                    <a:lnTo>
                      <a:pt x="7950" y="6"/>
                    </a:lnTo>
                    <a:cubicBezTo>
                      <a:pt x="7938" y="2"/>
                      <a:pt x="7926" y="0"/>
                      <a:pt x="7915" y="0"/>
                    </a:cubicBez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972;p53">
                <a:extLst>
                  <a:ext uri="{FF2B5EF4-FFF2-40B4-BE49-F238E27FC236}">
                    <a16:creationId xmlns="" xmlns:a16="http://schemas.microsoft.com/office/drawing/2014/main" id="{8D94B0C2-E196-DDB0-368D-52CA5352D8A4}"/>
                  </a:ext>
                </a:extLst>
              </p:cNvPr>
              <p:cNvSpPr/>
              <p:nvPr/>
            </p:nvSpPr>
            <p:spPr>
              <a:xfrm>
                <a:off x="7951226" y="2030883"/>
                <a:ext cx="145208" cy="74257"/>
              </a:xfrm>
              <a:custGeom>
                <a:avLst/>
                <a:gdLst/>
                <a:ahLst/>
                <a:cxnLst/>
                <a:rect l="l" t="t" r="r" b="b"/>
                <a:pathLst>
                  <a:path w="7949" h="4065" extrusionOk="0">
                    <a:moveTo>
                      <a:pt x="887" y="1411"/>
                    </a:moveTo>
                    <a:lnTo>
                      <a:pt x="6803" y="3185"/>
                    </a:lnTo>
                    <a:cubicBezTo>
                      <a:pt x="6978" y="3291"/>
                      <a:pt x="6921" y="3595"/>
                      <a:pt x="6694" y="3595"/>
                    </a:cubicBezTo>
                    <a:cubicBezTo>
                      <a:pt x="6681" y="3595"/>
                      <a:pt x="6668" y="3594"/>
                      <a:pt x="6655" y="3592"/>
                    </a:cubicBezTo>
                    <a:lnTo>
                      <a:pt x="740" y="1818"/>
                    </a:lnTo>
                    <a:cubicBezTo>
                      <a:pt x="666" y="1781"/>
                      <a:pt x="592" y="1670"/>
                      <a:pt x="629" y="1559"/>
                    </a:cubicBezTo>
                    <a:cubicBezTo>
                      <a:pt x="666" y="1485"/>
                      <a:pt x="777" y="1411"/>
                      <a:pt x="887" y="1411"/>
                    </a:cubicBezTo>
                    <a:close/>
                    <a:moveTo>
                      <a:pt x="1076" y="1"/>
                    </a:moveTo>
                    <a:cubicBezTo>
                      <a:pt x="728" y="1"/>
                      <a:pt x="422" y="233"/>
                      <a:pt x="333" y="561"/>
                    </a:cubicBezTo>
                    <a:lnTo>
                      <a:pt x="111" y="1263"/>
                    </a:lnTo>
                    <a:cubicBezTo>
                      <a:pt x="0" y="1670"/>
                      <a:pt x="222" y="2113"/>
                      <a:pt x="666" y="2224"/>
                    </a:cubicBezTo>
                    <a:lnTo>
                      <a:pt x="6618" y="4036"/>
                    </a:lnTo>
                    <a:cubicBezTo>
                      <a:pt x="6688" y="4055"/>
                      <a:pt x="6760" y="4064"/>
                      <a:pt x="6831" y="4064"/>
                    </a:cubicBezTo>
                    <a:cubicBezTo>
                      <a:pt x="7168" y="4064"/>
                      <a:pt x="7487" y="3854"/>
                      <a:pt x="7579" y="3518"/>
                    </a:cubicBezTo>
                    <a:lnTo>
                      <a:pt x="7801" y="2779"/>
                    </a:lnTo>
                    <a:cubicBezTo>
                      <a:pt x="7949" y="2372"/>
                      <a:pt x="7690" y="1928"/>
                      <a:pt x="7283" y="1818"/>
                    </a:cubicBezTo>
                    <a:lnTo>
                      <a:pt x="1331" y="43"/>
                    </a:lnTo>
                    <a:cubicBezTo>
                      <a:pt x="1245" y="14"/>
                      <a:pt x="1159" y="1"/>
                      <a:pt x="10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973;p53">
                <a:extLst>
                  <a:ext uri="{FF2B5EF4-FFF2-40B4-BE49-F238E27FC236}">
                    <a16:creationId xmlns="" xmlns:a16="http://schemas.microsoft.com/office/drawing/2014/main" id="{409F5C69-51C5-FE04-F75C-094CE2B320D7}"/>
                  </a:ext>
                </a:extLst>
              </p:cNvPr>
              <p:cNvSpPr/>
              <p:nvPr/>
            </p:nvSpPr>
            <p:spPr>
              <a:xfrm>
                <a:off x="7971484" y="1942268"/>
                <a:ext cx="137116" cy="119798"/>
              </a:xfrm>
              <a:custGeom>
                <a:avLst/>
                <a:gdLst/>
                <a:ahLst/>
                <a:cxnLst/>
                <a:rect l="l" t="t" r="r" b="b"/>
                <a:pathLst>
                  <a:path w="7506" h="6558" extrusionOk="0">
                    <a:moveTo>
                      <a:pt x="4622" y="1123"/>
                    </a:moveTo>
                    <a:lnTo>
                      <a:pt x="4843" y="1197"/>
                    </a:lnTo>
                    <a:cubicBezTo>
                      <a:pt x="5620" y="1382"/>
                      <a:pt x="6100" y="2121"/>
                      <a:pt x="5916" y="2898"/>
                    </a:cubicBezTo>
                    <a:lnTo>
                      <a:pt x="4991" y="5929"/>
                    </a:lnTo>
                    <a:lnTo>
                      <a:pt x="3956" y="5670"/>
                    </a:lnTo>
                    <a:lnTo>
                      <a:pt x="4880" y="2528"/>
                    </a:lnTo>
                    <a:cubicBezTo>
                      <a:pt x="5065" y="2047"/>
                      <a:pt x="4954" y="1493"/>
                      <a:pt x="4622" y="1123"/>
                    </a:cubicBezTo>
                    <a:close/>
                    <a:moveTo>
                      <a:pt x="2737" y="1"/>
                    </a:moveTo>
                    <a:cubicBezTo>
                      <a:pt x="2047" y="1"/>
                      <a:pt x="1390" y="450"/>
                      <a:pt x="1183" y="1160"/>
                    </a:cubicBezTo>
                    <a:lnTo>
                      <a:pt x="0" y="5079"/>
                    </a:lnTo>
                    <a:lnTo>
                      <a:pt x="6137" y="6558"/>
                    </a:lnTo>
                    <a:lnTo>
                      <a:pt x="7210" y="2971"/>
                    </a:lnTo>
                    <a:cubicBezTo>
                      <a:pt x="7505" y="2121"/>
                      <a:pt x="7025" y="1197"/>
                      <a:pt x="6174" y="938"/>
                    </a:cubicBezTo>
                    <a:lnTo>
                      <a:pt x="3254" y="88"/>
                    </a:lnTo>
                    <a:cubicBezTo>
                      <a:pt x="3084" y="29"/>
                      <a:pt x="2909" y="1"/>
                      <a:pt x="27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974;p53">
                <a:extLst>
                  <a:ext uri="{FF2B5EF4-FFF2-40B4-BE49-F238E27FC236}">
                    <a16:creationId xmlns="" xmlns:a16="http://schemas.microsoft.com/office/drawing/2014/main" id="{861DF880-109F-8210-79E8-794ECCA45716}"/>
                  </a:ext>
                </a:extLst>
              </p:cNvPr>
              <p:cNvSpPr/>
              <p:nvPr/>
            </p:nvSpPr>
            <p:spPr>
              <a:xfrm>
                <a:off x="8045103" y="1899960"/>
                <a:ext cx="40536" cy="5540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3033" extrusionOk="0">
                    <a:moveTo>
                      <a:pt x="813" y="1"/>
                    </a:moveTo>
                    <a:lnTo>
                      <a:pt x="0" y="2626"/>
                    </a:lnTo>
                    <a:lnTo>
                      <a:pt x="1442" y="3032"/>
                    </a:lnTo>
                    <a:lnTo>
                      <a:pt x="2218" y="407"/>
                    </a:lnTo>
                    <a:lnTo>
                      <a:pt x="813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975;p53">
                <a:extLst>
                  <a:ext uri="{FF2B5EF4-FFF2-40B4-BE49-F238E27FC236}">
                    <a16:creationId xmlns="" xmlns:a16="http://schemas.microsoft.com/office/drawing/2014/main" id="{086B0256-F307-7025-6E1F-12D0E63238BE}"/>
                  </a:ext>
                </a:extLst>
              </p:cNvPr>
              <p:cNvSpPr/>
              <p:nvPr/>
            </p:nvSpPr>
            <p:spPr>
              <a:xfrm>
                <a:off x="8085620" y="2077575"/>
                <a:ext cx="27712" cy="2500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369" extrusionOk="0">
                    <a:moveTo>
                      <a:pt x="296" y="1"/>
                    </a:moveTo>
                    <a:lnTo>
                      <a:pt x="0" y="999"/>
                    </a:lnTo>
                    <a:lnTo>
                      <a:pt x="1220" y="1369"/>
                    </a:lnTo>
                    <a:lnTo>
                      <a:pt x="1516" y="371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76;p53">
                <a:extLst>
                  <a:ext uri="{FF2B5EF4-FFF2-40B4-BE49-F238E27FC236}">
                    <a16:creationId xmlns="" xmlns:a16="http://schemas.microsoft.com/office/drawing/2014/main" id="{FA4FFBEA-236D-2DBD-5E67-EC4E8CDD793D}"/>
                  </a:ext>
                </a:extLst>
              </p:cNvPr>
              <p:cNvSpPr/>
              <p:nvPr/>
            </p:nvSpPr>
            <p:spPr>
              <a:xfrm>
                <a:off x="8102499" y="2080863"/>
                <a:ext cx="22305" cy="30178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652" extrusionOk="0">
                    <a:moveTo>
                      <a:pt x="772" y="0"/>
                    </a:moveTo>
                    <a:cubicBezTo>
                      <a:pt x="542" y="0"/>
                      <a:pt x="330" y="143"/>
                      <a:pt x="296" y="376"/>
                    </a:cubicBezTo>
                    <a:lnTo>
                      <a:pt x="112" y="1041"/>
                    </a:lnTo>
                    <a:cubicBezTo>
                      <a:pt x="1" y="1300"/>
                      <a:pt x="112" y="1559"/>
                      <a:pt x="370" y="1633"/>
                    </a:cubicBezTo>
                    <a:cubicBezTo>
                      <a:pt x="409" y="1645"/>
                      <a:pt x="449" y="1652"/>
                      <a:pt x="488" y="1652"/>
                    </a:cubicBezTo>
                    <a:cubicBezTo>
                      <a:pt x="676" y="1652"/>
                      <a:pt x="857" y="1514"/>
                      <a:pt x="888" y="1300"/>
                    </a:cubicBezTo>
                    <a:lnTo>
                      <a:pt x="1110" y="597"/>
                    </a:lnTo>
                    <a:cubicBezTo>
                      <a:pt x="1221" y="376"/>
                      <a:pt x="1073" y="117"/>
                      <a:pt x="851" y="6"/>
                    </a:cubicBezTo>
                    <a:cubicBezTo>
                      <a:pt x="825" y="2"/>
                      <a:pt x="798" y="0"/>
                      <a:pt x="7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77;p53">
                <a:extLst>
                  <a:ext uri="{FF2B5EF4-FFF2-40B4-BE49-F238E27FC236}">
                    <a16:creationId xmlns="" xmlns:a16="http://schemas.microsoft.com/office/drawing/2014/main" id="{F4B6D087-F30A-57B1-6544-4E41DAF101D9}"/>
                  </a:ext>
                </a:extLst>
              </p:cNvPr>
              <p:cNvSpPr/>
              <p:nvPr/>
            </p:nvSpPr>
            <p:spPr>
              <a:xfrm>
                <a:off x="8061982" y="1924274"/>
                <a:ext cx="75664" cy="163458"/>
              </a:xfrm>
              <a:custGeom>
                <a:avLst/>
                <a:gdLst/>
                <a:ahLst/>
                <a:cxnLst/>
                <a:rect l="l" t="t" r="r" b="b"/>
                <a:pathLst>
                  <a:path w="4142" h="8948" extrusionOk="0">
                    <a:moveTo>
                      <a:pt x="148" y="1"/>
                    </a:moveTo>
                    <a:lnTo>
                      <a:pt x="0" y="481"/>
                    </a:lnTo>
                    <a:cubicBezTo>
                      <a:pt x="4030" y="1701"/>
                      <a:pt x="4104" y="2552"/>
                      <a:pt x="2219" y="8800"/>
                    </a:cubicBezTo>
                    <a:lnTo>
                      <a:pt x="2699" y="8948"/>
                    </a:lnTo>
                    <a:cubicBezTo>
                      <a:pt x="3587" y="5916"/>
                      <a:pt x="4141" y="3956"/>
                      <a:pt x="3845" y="2663"/>
                    </a:cubicBezTo>
                    <a:cubicBezTo>
                      <a:pt x="3476" y="1258"/>
                      <a:pt x="2145" y="629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78;p53">
                <a:extLst>
                  <a:ext uri="{FF2B5EF4-FFF2-40B4-BE49-F238E27FC236}">
                    <a16:creationId xmlns="" xmlns:a16="http://schemas.microsoft.com/office/drawing/2014/main" id="{7D0326C0-B9FA-54B9-1BBF-75FCF79A6D01}"/>
                  </a:ext>
                </a:extLst>
              </p:cNvPr>
              <p:cNvSpPr/>
              <p:nvPr/>
            </p:nvSpPr>
            <p:spPr>
              <a:xfrm>
                <a:off x="7930291" y="2031651"/>
                <a:ext cx="31749" cy="25684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1406" extrusionOk="0">
                    <a:moveTo>
                      <a:pt x="333" y="1"/>
                    </a:moveTo>
                    <a:lnTo>
                      <a:pt x="0" y="999"/>
                    </a:lnTo>
                    <a:lnTo>
                      <a:pt x="1442" y="1406"/>
                    </a:lnTo>
                    <a:lnTo>
                      <a:pt x="1738" y="408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79;p53">
                <a:extLst>
                  <a:ext uri="{FF2B5EF4-FFF2-40B4-BE49-F238E27FC236}">
                    <a16:creationId xmlns="" xmlns:a16="http://schemas.microsoft.com/office/drawing/2014/main" id="{68F0DEC4-4219-5471-E0B1-B8CF6CDD2E5A}"/>
                  </a:ext>
                </a:extLst>
              </p:cNvPr>
              <p:cNvSpPr/>
              <p:nvPr/>
            </p:nvSpPr>
            <p:spPr>
              <a:xfrm>
                <a:off x="7918125" y="2027193"/>
                <a:ext cx="24332" cy="30141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650" extrusionOk="0">
                    <a:moveTo>
                      <a:pt x="712" y="1"/>
                    </a:moveTo>
                    <a:cubicBezTo>
                      <a:pt x="531" y="1"/>
                      <a:pt x="355" y="113"/>
                      <a:pt x="296" y="319"/>
                    </a:cubicBezTo>
                    <a:lnTo>
                      <a:pt x="75" y="1021"/>
                    </a:lnTo>
                    <a:cubicBezTo>
                      <a:pt x="1" y="1280"/>
                      <a:pt x="149" y="1539"/>
                      <a:pt x="407" y="1613"/>
                    </a:cubicBezTo>
                    <a:lnTo>
                      <a:pt x="481" y="1650"/>
                    </a:lnTo>
                    <a:lnTo>
                      <a:pt x="481" y="1613"/>
                    </a:lnTo>
                    <a:cubicBezTo>
                      <a:pt x="521" y="1626"/>
                      <a:pt x="561" y="1632"/>
                      <a:pt x="601" y="1632"/>
                    </a:cubicBezTo>
                    <a:cubicBezTo>
                      <a:pt x="789" y="1632"/>
                      <a:pt x="975" y="1500"/>
                      <a:pt x="1036" y="1317"/>
                    </a:cubicBezTo>
                    <a:lnTo>
                      <a:pt x="1258" y="615"/>
                    </a:lnTo>
                    <a:cubicBezTo>
                      <a:pt x="1332" y="356"/>
                      <a:pt x="1184" y="97"/>
                      <a:pt x="962" y="23"/>
                    </a:cubicBezTo>
                    <a:lnTo>
                      <a:pt x="851" y="23"/>
                    </a:lnTo>
                    <a:cubicBezTo>
                      <a:pt x="806" y="8"/>
                      <a:pt x="759" y="1"/>
                      <a:pt x="7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80;p53">
                <a:extLst>
                  <a:ext uri="{FF2B5EF4-FFF2-40B4-BE49-F238E27FC236}">
                    <a16:creationId xmlns="" xmlns:a16="http://schemas.microsoft.com/office/drawing/2014/main" id="{476AC034-8BC8-019D-1C7F-45F427DA1FE9}"/>
                  </a:ext>
                </a:extLst>
              </p:cNvPr>
              <p:cNvSpPr/>
              <p:nvPr/>
            </p:nvSpPr>
            <p:spPr>
              <a:xfrm>
                <a:off x="7938384" y="1916091"/>
                <a:ext cx="129699" cy="122337"/>
              </a:xfrm>
              <a:custGeom>
                <a:avLst/>
                <a:gdLst/>
                <a:ahLst/>
                <a:cxnLst/>
                <a:rect l="l" t="t" r="r" b="b"/>
                <a:pathLst>
                  <a:path w="7100" h="6697" extrusionOk="0">
                    <a:moveTo>
                      <a:pt x="4380" y="0"/>
                    </a:moveTo>
                    <a:cubicBezTo>
                      <a:pt x="3628" y="0"/>
                      <a:pt x="3038" y="203"/>
                      <a:pt x="2552" y="670"/>
                    </a:cubicBezTo>
                    <a:cubicBezTo>
                      <a:pt x="1554" y="1595"/>
                      <a:pt x="925" y="3517"/>
                      <a:pt x="1" y="6549"/>
                    </a:cubicBezTo>
                    <a:lnTo>
                      <a:pt x="444" y="6697"/>
                    </a:lnTo>
                    <a:cubicBezTo>
                      <a:pt x="1839" y="2075"/>
                      <a:pt x="2425" y="467"/>
                      <a:pt x="4341" y="467"/>
                    </a:cubicBezTo>
                    <a:cubicBezTo>
                      <a:pt x="5015" y="467"/>
                      <a:pt x="5854" y="666"/>
                      <a:pt x="6951" y="1003"/>
                    </a:cubicBezTo>
                    <a:lnTo>
                      <a:pt x="7099" y="523"/>
                    </a:lnTo>
                    <a:cubicBezTo>
                      <a:pt x="6003" y="194"/>
                      <a:pt x="5114" y="0"/>
                      <a:pt x="43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81;p53">
                <a:extLst>
                  <a:ext uri="{FF2B5EF4-FFF2-40B4-BE49-F238E27FC236}">
                    <a16:creationId xmlns="" xmlns:a16="http://schemas.microsoft.com/office/drawing/2014/main" id="{9501B3C1-DEB6-344B-E674-F0C7F42CAE04}"/>
                  </a:ext>
                </a:extLst>
              </p:cNvPr>
              <p:cNvSpPr/>
              <p:nvPr/>
            </p:nvSpPr>
            <p:spPr>
              <a:xfrm>
                <a:off x="8052519" y="1891429"/>
                <a:ext cx="41887" cy="20460"/>
              </a:xfrm>
              <a:custGeom>
                <a:avLst/>
                <a:gdLst/>
                <a:ahLst/>
                <a:cxnLst/>
                <a:rect l="l" t="t" r="r" b="b"/>
                <a:pathLst>
                  <a:path w="2293" h="1120" extrusionOk="0">
                    <a:moveTo>
                      <a:pt x="307" y="0"/>
                    </a:moveTo>
                    <a:cubicBezTo>
                      <a:pt x="186" y="0"/>
                      <a:pt x="67" y="93"/>
                      <a:pt x="38" y="209"/>
                    </a:cubicBezTo>
                    <a:lnTo>
                      <a:pt x="38" y="246"/>
                    </a:lnTo>
                    <a:cubicBezTo>
                      <a:pt x="1" y="394"/>
                      <a:pt x="75" y="579"/>
                      <a:pt x="223" y="616"/>
                    </a:cubicBezTo>
                    <a:lnTo>
                      <a:pt x="1886" y="1096"/>
                    </a:lnTo>
                    <a:cubicBezTo>
                      <a:pt x="1919" y="1112"/>
                      <a:pt x="1953" y="1120"/>
                      <a:pt x="1987" y="1120"/>
                    </a:cubicBezTo>
                    <a:cubicBezTo>
                      <a:pt x="2108" y="1120"/>
                      <a:pt x="2227" y="1027"/>
                      <a:pt x="2256" y="911"/>
                    </a:cubicBezTo>
                    <a:lnTo>
                      <a:pt x="2256" y="874"/>
                    </a:lnTo>
                    <a:cubicBezTo>
                      <a:pt x="2293" y="726"/>
                      <a:pt x="2219" y="542"/>
                      <a:pt x="2034" y="505"/>
                    </a:cubicBezTo>
                    <a:lnTo>
                      <a:pt x="407" y="24"/>
                    </a:lnTo>
                    <a:cubicBezTo>
                      <a:pt x="375" y="8"/>
                      <a:pt x="341" y="0"/>
                      <a:pt x="3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82;p53">
                <a:extLst>
                  <a:ext uri="{FF2B5EF4-FFF2-40B4-BE49-F238E27FC236}">
                    <a16:creationId xmlns="" xmlns:a16="http://schemas.microsoft.com/office/drawing/2014/main" id="{B8C2D7CC-F76B-4E78-4A41-B55EEFBE8EA9}"/>
                  </a:ext>
                </a:extLst>
              </p:cNvPr>
              <p:cNvSpPr/>
              <p:nvPr/>
            </p:nvSpPr>
            <p:spPr>
              <a:xfrm>
                <a:off x="7911366" y="2065427"/>
                <a:ext cx="168189" cy="206678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11314" extrusionOk="0">
                    <a:moveTo>
                      <a:pt x="2552" y="1"/>
                    </a:moveTo>
                    <a:lnTo>
                      <a:pt x="2182" y="1221"/>
                    </a:lnTo>
                    <a:lnTo>
                      <a:pt x="3883" y="1775"/>
                    </a:lnTo>
                    <a:cubicBezTo>
                      <a:pt x="4409" y="1874"/>
                      <a:pt x="4262" y="2587"/>
                      <a:pt x="3833" y="2587"/>
                    </a:cubicBezTo>
                    <a:cubicBezTo>
                      <a:pt x="3780" y="2587"/>
                      <a:pt x="3722" y="2576"/>
                      <a:pt x="3661" y="2551"/>
                    </a:cubicBezTo>
                    <a:lnTo>
                      <a:pt x="1923" y="2034"/>
                    </a:lnTo>
                    <a:lnTo>
                      <a:pt x="1776" y="2662"/>
                    </a:lnTo>
                    <a:lnTo>
                      <a:pt x="3476" y="3180"/>
                    </a:lnTo>
                    <a:cubicBezTo>
                      <a:pt x="4007" y="3428"/>
                      <a:pt x="3793" y="4183"/>
                      <a:pt x="3255" y="4183"/>
                    </a:cubicBezTo>
                    <a:cubicBezTo>
                      <a:pt x="3231" y="4183"/>
                      <a:pt x="3206" y="4181"/>
                      <a:pt x="3180" y="4178"/>
                    </a:cubicBezTo>
                    <a:lnTo>
                      <a:pt x="1443" y="3661"/>
                    </a:lnTo>
                    <a:lnTo>
                      <a:pt x="1258" y="4289"/>
                    </a:lnTo>
                    <a:lnTo>
                      <a:pt x="2996" y="4770"/>
                    </a:lnTo>
                    <a:cubicBezTo>
                      <a:pt x="3527" y="5018"/>
                      <a:pt x="3311" y="5809"/>
                      <a:pt x="2739" y="5809"/>
                    </a:cubicBezTo>
                    <a:cubicBezTo>
                      <a:pt x="2714" y="5809"/>
                      <a:pt x="2689" y="5808"/>
                      <a:pt x="2663" y="5805"/>
                    </a:cubicBezTo>
                    <a:lnTo>
                      <a:pt x="999" y="5287"/>
                    </a:lnTo>
                    <a:lnTo>
                      <a:pt x="814" y="5879"/>
                    </a:lnTo>
                    <a:lnTo>
                      <a:pt x="2515" y="6396"/>
                    </a:lnTo>
                    <a:cubicBezTo>
                      <a:pt x="2774" y="6433"/>
                      <a:pt x="2922" y="6692"/>
                      <a:pt x="2848" y="6951"/>
                    </a:cubicBezTo>
                    <a:cubicBezTo>
                      <a:pt x="2789" y="7127"/>
                      <a:pt x="2615" y="7233"/>
                      <a:pt x="2435" y="7233"/>
                    </a:cubicBezTo>
                    <a:cubicBezTo>
                      <a:pt x="2387" y="7233"/>
                      <a:pt x="2339" y="7225"/>
                      <a:pt x="2293" y="7210"/>
                    </a:cubicBezTo>
                    <a:lnTo>
                      <a:pt x="555" y="6692"/>
                    </a:lnTo>
                    <a:lnTo>
                      <a:pt x="297" y="7616"/>
                    </a:lnTo>
                    <a:cubicBezTo>
                      <a:pt x="1" y="8615"/>
                      <a:pt x="371" y="9724"/>
                      <a:pt x="1258" y="10278"/>
                    </a:cubicBezTo>
                    <a:lnTo>
                      <a:pt x="1591" y="9132"/>
                    </a:lnTo>
                    <a:cubicBezTo>
                      <a:pt x="1651" y="8981"/>
                      <a:pt x="1762" y="8854"/>
                      <a:pt x="1901" y="8854"/>
                    </a:cubicBezTo>
                    <a:cubicBezTo>
                      <a:pt x="1932" y="8854"/>
                      <a:pt x="1964" y="8860"/>
                      <a:pt x="1997" y="8873"/>
                    </a:cubicBezTo>
                    <a:cubicBezTo>
                      <a:pt x="2219" y="8910"/>
                      <a:pt x="2256" y="9132"/>
                      <a:pt x="2219" y="9317"/>
                    </a:cubicBezTo>
                    <a:lnTo>
                      <a:pt x="1812" y="10648"/>
                    </a:lnTo>
                    <a:cubicBezTo>
                      <a:pt x="1886" y="10648"/>
                      <a:pt x="1960" y="10685"/>
                      <a:pt x="2034" y="10685"/>
                    </a:cubicBezTo>
                    <a:lnTo>
                      <a:pt x="2626" y="10833"/>
                    </a:lnTo>
                    <a:lnTo>
                      <a:pt x="2996" y="9576"/>
                    </a:lnTo>
                    <a:cubicBezTo>
                      <a:pt x="3056" y="9393"/>
                      <a:pt x="3167" y="9261"/>
                      <a:pt x="3308" y="9261"/>
                    </a:cubicBezTo>
                    <a:cubicBezTo>
                      <a:pt x="3338" y="9261"/>
                      <a:pt x="3369" y="9267"/>
                      <a:pt x="3402" y="9280"/>
                    </a:cubicBezTo>
                    <a:cubicBezTo>
                      <a:pt x="3624" y="9354"/>
                      <a:pt x="3661" y="9539"/>
                      <a:pt x="3624" y="9761"/>
                    </a:cubicBezTo>
                    <a:lnTo>
                      <a:pt x="3217" y="11018"/>
                    </a:lnTo>
                    <a:lnTo>
                      <a:pt x="3846" y="11203"/>
                    </a:lnTo>
                    <a:cubicBezTo>
                      <a:pt x="3883" y="11203"/>
                      <a:pt x="4031" y="11314"/>
                      <a:pt x="4031" y="11314"/>
                    </a:cubicBezTo>
                    <a:lnTo>
                      <a:pt x="4437" y="9983"/>
                    </a:lnTo>
                    <a:cubicBezTo>
                      <a:pt x="4468" y="9831"/>
                      <a:pt x="4573" y="9704"/>
                      <a:pt x="4732" y="9704"/>
                    </a:cubicBezTo>
                    <a:cubicBezTo>
                      <a:pt x="4767" y="9704"/>
                      <a:pt x="4804" y="9710"/>
                      <a:pt x="4844" y="9724"/>
                    </a:cubicBezTo>
                    <a:cubicBezTo>
                      <a:pt x="5029" y="9761"/>
                      <a:pt x="5103" y="9983"/>
                      <a:pt x="5029" y="10167"/>
                    </a:cubicBezTo>
                    <a:lnTo>
                      <a:pt x="4696" y="11314"/>
                    </a:lnTo>
                    <a:cubicBezTo>
                      <a:pt x="5731" y="11314"/>
                      <a:pt x="6656" y="10611"/>
                      <a:pt x="6951" y="9613"/>
                    </a:cubicBezTo>
                    <a:lnTo>
                      <a:pt x="7210" y="8689"/>
                    </a:lnTo>
                    <a:lnTo>
                      <a:pt x="5547" y="8208"/>
                    </a:lnTo>
                    <a:cubicBezTo>
                      <a:pt x="5288" y="8134"/>
                      <a:pt x="5140" y="7875"/>
                      <a:pt x="5214" y="7653"/>
                    </a:cubicBezTo>
                    <a:cubicBezTo>
                      <a:pt x="5268" y="7462"/>
                      <a:pt x="5424" y="7352"/>
                      <a:pt x="5591" y="7352"/>
                    </a:cubicBezTo>
                    <a:cubicBezTo>
                      <a:pt x="5650" y="7352"/>
                      <a:pt x="5710" y="7366"/>
                      <a:pt x="5768" y="7395"/>
                    </a:cubicBezTo>
                    <a:lnTo>
                      <a:pt x="7469" y="7875"/>
                    </a:lnTo>
                    <a:lnTo>
                      <a:pt x="7654" y="7284"/>
                    </a:lnTo>
                    <a:lnTo>
                      <a:pt x="5953" y="6766"/>
                    </a:lnTo>
                    <a:cubicBezTo>
                      <a:pt x="5396" y="6522"/>
                      <a:pt x="5593" y="5721"/>
                      <a:pt x="6143" y="5721"/>
                    </a:cubicBezTo>
                    <a:cubicBezTo>
                      <a:pt x="6177" y="5721"/>
                      <a:pt x="6212" y="5724"/>
                      <a:pt x="6249" y="5731"/>
                    </a:cubicBezTo>
                    <a:lnTo>
                      <a:pt x="7950" y="6249"/>
                    </a:lnTo>
                    <a:lnTo>
                      <a:pt x="8098" y="5657"/>
                    </a:lnTo>
                    <a:lnTo>
                      <a:pt x="6434" y="5139"/>
                    </a:lnTo>
                    <a:cubicBezTo>
                      <a:pt x="5913" y="4896"/>
                      <a:pt x="6110" y="4131"/>
                      <a:pt x="6626" y="4131"/>
                    </a:cubicBezTo>
                    <a:cubicBezTo>
                      <a:pt x="6659" y="4131"/>
                      <a:pt x="6694" y="4134"/>
                      <a:pt x="6730" y="4141"/>
                    </a:cubicBezTo>
                    <a:lnTo>
                      <a:pt x="8430" y="4622"/>
                    </a:lnTo>
                    <a:lnTo>
                      <a:pt x="8615" y="4030"/>
                    </a:lnTo>
                    <a:lnTo>
                      <a:pt x="6914" y="3513"/>
                    </a:lnTo>
                    <a:cubicBezTo>
                      <a:pt x="6477" y="3445"/>
                      <a:pt x="6682" y="2675"/>
                      <a:pt x="7057" y="2675"/>
                    </a:cubicBezTo>
                    <a:cubicBezTo>
                      <a:pt x="7094" y="2675"/>
                      <a:pt x="7133" y="2683"/>
                      <a:pt x="7173" y="2699"/>
                    </a:cubicBezTo>
                    <a:lnTo>
                      <a:pt x="8837" y="3217"/>
                    </a:lnTo>
                    <a:lnTo>
                      <a:pt x="9207" y="1997"/>
                    </a:lnTo>
                    <a:lnTo>
                      <a:pt x="25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83;p53">
                <a:extLst>
                  <a:ext uri="{FF2B5EF4-FFF2-40B4-BE49-F238E27FC236}">
                    <a16:creationId xmlns="" xmlns:a16="http://schemas.microsoft.com/office/drawing/2014/main" id="{52287B8D-515F-34D8-1B63-8A75CF7A2B13}"/>
                  </a:ext>
                </a:extLst>
              </p:cNvPr>
              <p:cNvSpPr/>
              <p:nvPr/>
            </p:nvSpPr>
            <p:spPr>
              <a:xfrm>
                <a:off x="8045103" y="1754734"/>
                <a:ext cx="74604" cy="62548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3424" extrusionOk="0">
                    <a:moveTo>
                      <a:pt x="2210" y="1"/>
                    </a:moveTo>
                    <a:cubicBezTo>
                      <a:pt x="1872" y="1"/>
                      <a:pt x="1527" y="104"/>
                      <a:pt x="1220" y="335"/>
                    </a:cubicBezTo>
                    <a:cubicBezTo>
                      <a:pt x="0" y="1259"/>
                      <a:pt x="481" y="3181"/>
                      <a:pt x="1997" y="3403"/>
                    </a:cubicBezTo>
                    <a:cubicBezTo>
                      <a:pt x="2083" y="3417"/>
                      <a:pt x="2169" y="3424"/>
                      <a:pt x="2254" y="3424"/>
                    </a:cubicBezTo>
                    <a:cubicBezTo>
                      <a:pt x="3074" y="3424"/>
                      <a:pt x="3785" y="2799"/>
                      <a:pt x="3919" y="1961"/>
                    </a:cubicBezTo>
                    <a:cubicBezTo>
                      <a:pt x="4083" y="839"/>
                      <a:pt x="3174" y="1"/>
                      <a:pt x="2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4;p53">
                <a:extLst>
                  <a:ext uri="{FF2B5EF4-FFF2-40B4-BE49-F238E27FC236}">
                    <a16:creationId xmlns="" xmlns:a16="http://schemas.microsoft.com/office/drawing/2014/main" id="{8927E3DA-C4FF-257F-3539-FA00DFF2B5B5}"/>
                  </a:ext>
                </a:extLst>
              </p:cNvPr>
              <p:cNvSpPr/>
              <p:nvPr/>
            </p:nvSpPr>
            <p:spPr>
              <a:xfrm>
                <a:off x="8045778" y="1794612"/>
                <a:ext cx="55387" cy="160754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8800" extrusionOk="0">
                    <a:moveTo>
                      <a:pt x="1997" y="0"/>
                    </a:moveTo>
                    <a:lnTo>
                      <a:pt x="0" y="8356"/>
                    </a:lnTo>
                    <a:lnTo>
                      <a:pt x="1405" y="8799"/>
                    </a:lnTo>
                    <a:lnTo>
                      <a:pt x="3032" y="148"/>
                    </a:lnTo>
                    <a:lnTo>
                      <a:pt x="19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85;p53">
                <a:extLst>
                  <a:ext uri="{FF2B5EF4-FFF2-40B4-BE49-F238E27FC236}">
                    <a16:creationId xmlns="" xmlns:a16="http://schemas.microsoft.com/office/drawing/2014/main" id="{A6FB94EC-2C51-6A8A-EEE4-F918F0A77C65}"/>
                  </a:ext>
                </a:extLst>
              </p:cNvPr>
              <p:cNvSpPr/>
              <p:nvPr/>
            </p:nvSpPr>
            <p:spPr>
              <a:xfrm>
                <a:off x="7699993" y="1390169"/>
                <a:ext cx="93310" cy="77893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4264" extrusionOk="0">
                    <a:moveTo>
                      <a:pt x="2793" y="1"/>
                    </a:moveTo>
                    <a:cubicBezTo>
                      <a:pt x="2361" y="1"/>
                      <a:pt x="1916" y="136"/>
                      <a:pt x="1516" y="438"/>
                    </a:cubicBezTo>
                    <a:cubicBezTo>
                      <a:pt x="0" y="1585"/>
                      <a:pt x="629" y="3988"/>
                      <a:pt x="2514" y="4246"/>
                    </a:cubicBezTo>
                    <a:cubicBezTo>
                      <a:pt x="2605" y="4258"/>
                      <a:pt x="2695" y="4264"/>
                      <a:pt x="2784" y="4264"/>
                    </a:cubicBezTo>
                    <a:cubicBezTo>
                      <a:pt x="3824" y="4264"/>
                      <a:pt x="4747" y="3490"/>
                      <a:pt x="4917" y="2435"/>
                    </a:cubicBezTo>
                    <a:cubicBezTo>
                      <a:pt x="5108" y="1048"/>
                      <a:pt x="3997" y="1"/>
                      <a:pt x="27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986;p53">
                <a:extLst>
                  <a:ext uri="{FF2B5EF4-FFF2-40B4-BE49-F238E27FC236}">
                    <a16:creationId xmlns="" xmlns:a16="http://schemas.microsoft.com/office/drawing/2014/main" id="{580CB3B7-EB6F-1023-DD78-3F11B7E19BCA}"/>
                  </a:ext>
                </a:extLst>
              </p:cNvPr>
              <p:cNvSpPr/>
              <p:nvPr/>
            </p:nvSpPr>
            <p:spPr>
              <a:xfrm>
                <a:off x="7765500" y="1421133"/>
                <a:ext cx="333638" cy="353239"/>
              </a:xfrm>
              <a:custGeom>
                <a:avLst/>
                <a:gdLst/>
                <a:ahLst/>
                <a:cxnLst/>
                <a:rect l="l" t="t" r="r" b="b"/>
                <a:pathLst>
                  <a:path w="18264" h="19337" extrusionOk="0">
                    <a:moveTo>
                      <a:pt x="629" y="0"/>
                    </a:moveTo>
                    <a:lnTo>
                      <a:pt x="0" y="555"/>
                    </a:lnTo>
                    <a:lnTo>
                      <a:pt x="17635" y="19336"/>
                    </a:lnTo>
                    <a:lnTo>
                      <a:pt x="18264" y="18745"/>
                    </a:lnTo>
                    <a:lnTo>
                      <a:pt x="6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987;p53">
                <a:extLst>
                  <a:ext uri="{FF2B5EF4-FFF2-40B4-BE49-F238E27FC236}">
                    <a16:creationId xmlns="" xmlns:a16="http://schemas.microsoft.com/office/drawing/2014/main" id="{24440083-D6A0-2D44-FEAB-2BED9EB4E282}"/>
                  </a:ext>
                </a:extLst>
              </p:cNvPr>
              <p:cNvSpPr/>
              <p:nvPr/>
            </p:nvSpPr>
            <p:spPr>
              <a:xfrm>
                <a:off x="7749955" y="1440039"/>
                <a:ext cx="334332" cy="353239"/>
              </a:xfrm>
              <a:custGeom>
                <a:avLst/>
                <a:gdLst/>
                <a:ahLst/>
                <a:cxnLst/>
                <a:rect l="l" t="t" r="r" b="b"/>
                <a:pathLst>
                  <a:path w="18302" h="19337" extrusionOk="0">
                    <a:moveTo>
                      <a:pt x="629" y="1"/>
                    </a:moveTo>
                    <a:lnTo>
                      <a:pt x="1" y="592"/>
                    </a:lnTo>
                    <a:lnTo>
                      <a:pt x="17673" y="19336"/>
                    </a:lnTo>
                    <a:lnTo>
                      <a:pt x="18301" y="18745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988;p53">
                <a:extLst>
                  <a:ext uri="{FF2B5EF4-FFF2-40B4-BE49-F238E27FC236}">
                    <a16:creationId xmlns="" xmlns:a16="http://schemas.microsoft.com/office/drawing/2014/main" id="{772B6AEC-94C4-A180-B023-FCEC207C2B18}"/>
                  </a:ext>
                </a:extLst>
              </p:cNvPr>
              <p:cNvSpPr/>
              <p:nvPr/>
            </p:nvSpPr>
            <p:spPr>
              <a:xfrm>
                <a:off x="7335958" y="1433956"/>
                <a:ext cx="405246" cy="174948"/>
              </a:xfrm>
              <a:custGeom>
                <a:avLst/>
                <a:gdLst/>
                <a:ahLst/>
                <a:cxnLst/>
                <a:rect l="l" t="t" r="r" b="b"/>
                <a:pathLst>
                  <a:path w="22184" h="9577" extrusionOk="0">
                    <a:moveTo>
                      <a:pt x="21851" y="1"/>
                    </a:moveTo>
                    <a:lnTo>
                      <a:pt x="149" y="8504"/>
                    </a:lnTo>
                    <a:lnTo>
                      <a:pt x="1" y="9576"/>
                    </a:lnTo>
                    <a:lnTo>
                      <a:pt x="22183" y="777"/>
                    </a:lnTo>
                    <a:lnTo>
                      <a:pt x="218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989;p53">
                <a:extLst>
                  <a:ext uri="{FF2B5EF4-FFF2-40B4-BE49-F238E27FC236}">
                    <a16:creationId xmlns="" xmlns:a16="http://schemas.microsoft.com/office/drawing/2014/main" id="{C05FFB80-02E2-F02B-6C05-A6AE74937131}"/>
                  </a:ext>
                </a:extLst>
              </p:cNvPr>
              <p:cNvSpPr/>
              <p:nvPr/>
            </p:nvSpPr>
            <p:spPr>
              <a:xfrm>
                <a:off x="7341365" y="1413698"/>
                <a:ext cx="390376" cy="156023"/>
              </a:xfrm>
              <a:custGeom>
                <a:avLst/>
                <a:gdLst/>
                <a:ahLst/>
                <a:cxnLst/>
                <a:rect l="l" t="t" r="r" b="b"/>
                <a:pathLst>
                  <a:path w="21370" h="8541" extrusionOk="0">
                    <a:moveTo>
                      <a:pt x="21037" y="1"/>
                    </a:moveTo>
                    <a:lnTo>
                      <a:pt x="149" y="7469"/>
                    </a:lnTo>
                    <a:lnTo>
                      <a:pt x="1" y="8541"/>
                    </a:lnTo>
                    <a:lnTo>
                      <a:pt x="21370" y="777"/>
                    </a:lnTo>
                    <a:lnTo>
                      <a:pt x="210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990;p53">
                <a:extLst>
                  <a:ext uri="{FF2B5EF4-FFF2-40B4-BE49-F238E27FC236}">
                    <a16:creationId xmlns="" xmlns:a16="http://schemas.microsoft.com/office/drawing/2014/main" id="{B12A8E44-F8D9-7454-401B-CC867B077C85}"/>
                  </a:ext>
                </a:extLst>
              </p:cNvPr>
              <p:cNvSpPr/>
              <p:nvPr/>
            </p:nvSpPr>
            <p:spPr>
              <a:xfrm>
                <a:off x="7723631" y="1408291"/>
                <a:ext cx="49962" cy="42052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2302" extrusionOk="0">
                    <a:moveTo>
                      <a:pt x="1487" y="0"/>
                    </a:moveTo>
                    <a:cubicBezTo>
                      <a:pt x="1259" y="0"/>
                      <a:pt x="1025" y="69"/>
                      <a:pt x="813" y="223"/>
                    </a:cubicBezTo>
                    <a:cubicBezTo>
                      <a:pt x="0" y="851"/>
                      <a:pt x="333" y="2145"/>
                      <a:pt x="1331" y="2293"/>
                    </a:cubicBezTo>
                    <a:cubicBezTo>
                      <a:pt x="1377" y="2299"/>
                      <a:pt x="1423" y="2301"/>
                      <a:pt x="1468" y="2301"/>
                    </a:cubicBezTo>
                    <a:cubicBezTo>
                      <a:pt x="2043" y="2301"/>
                      <a:pt x="2556" y="1878"/>
                      <a:pt x="2625" y="1295"/>
                    </a:cubicBezTo>
                    <a:cubicBezTo>
                      <a:pt x="2734" y="556"/>
                      <a:pt x="2136" y="0"/>
                      <a:pt x="14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991;p53">
                <a:extLst>
                  <a:ext uri="{FF2B5EF4-FFF2-40B4-BE49-F238E27FC236}">
                    <a16:creationId xmlns="" xmlns:a16="http://schemas.microsoft.com/office/drawing/2014/main" id="{2E86A1C8-3735-B60D-B891-5271C6A741F1}"/>
                  </a:ext>
                </a:extLst>
              </p:cNvPr>
              <p:cNvSpPr/>
              <p:nvPr/>
            </p:nvSpPr>
            <p:spPr>
              <a:xfrm>
                <a:off x="8063333" y="1769055"/>
                <a:ext cx="40700" cy="338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1853" extrusionOk="0">
                    <a:moveTo>
                      <a:pt x="1208" y="1"/>
                    </a:moveTo>
                    <a:cubicBezTo>
                      <a:pt x="1025" y="1"/>
                      <a:pt x="837" y="56"/>
                      <a:pt x="666" y="179"/>
                    </a:cubicBezTo>
                    <a:cubicBezTo>
                      <a:pt x="0" y="697"/>
                      <a:pt x="259" y="1732"/>
                      <a:pt x="1072" y="1843"/>
                    </a:cubicBezTo>
                    <a:cubicBezTo>
                      <a:pt x="1117" y="1849"/>
                      <a:pt x="1161" y="1852"/>
                      <a:pt x="1205" y="1852"/>
                    </a:cubicBezTo>
                    <a:cubicBezTo>
                      <a:pt x="1670" y="1852"/>
                      <a:pt x="2077" y="1506"/>
                      <a:pt x="2145" y="1067"/>
                    </a:cubicBezTo>
                    <a:cubicBezTo>
                      <a:pt x="2227" y="462"/>
                      <a:pt x="1738" y="1"/>
                      <a:pt x="1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992;p53">
                <a:extLst>
                  <a:ext uri="{FF2B5EF4-FFF2-40B4-BE49-F238E27FC236}">
                    <a16:creationId xmlns="" xmlns:a16="http://schemas.microsoft.com/office/drawing/2014/main" id="{DC7657E8-01EB-96B2-5830-232FC6A188AF}"/>
                  </a:ext>
                </a:extLst>
              </p:cNvPr>
              <p:cNvSpPr/>
              <p:nvPr/>
            </p:nvSpPr>
            <p:spPr>
              <a:xfrm>
                <a:off x="7242776" y="1533240"/>
                <a:ext cx="117515" cy="124292"/>
              </a:xfrm>
              <a:custGeom>
                <a:avLst/>
                <a:gdLst/>
                <a:ahLst/>
                <a:cxnLst/>
                <a:rect l="l" t="t" r="r" b="b"/>
                <a:pathLst>
                  <a:path w="6433" h="6804" extrusionOk="0">
                    <a:moveTo>
                      <a:pt x="444" y="1"/>
                    </a:moveTo>
                    <a:lnTo>
                      <a:pt x="0" y="4030"/>
                    </a:lnTo>
                    <a:lnTo>
                      <a:pt x="1331" y="6803"/>
                    </a:lnTo>
                    <a:lnTo>
                      <a:pt x="6433" y="3809"/>
                    </a:lnTo>
                    <a:lnTo>
                      <a:pt x="5620" y="37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993;p53">
                <a:extLst>
                  <a:ext uri="{FF2B5EF4-FFF2-40B4-BE49-F238E27FC236}">
                    <a16:creationId xmlns="" xmlns:a16="http://schemas.microsoft.com/office/drawing/2014/main" id="{5ED2B235-3275-97BE-A97A-B27F07B3855A}"/>
                  </a:ext>
                </a:extLst>
              </p:cNvPr>
              <p:cNvSpPr/>
              <p:nvPr/>
            </p:nvSpPr>
            <p:spPr>
              <a:xfrm>
                <a:off x="6135856" y="785625"/>
                <a:ext cx="1416243" cy="1133937"/>
              </a:xfrm>
              <a:custGeom>
                <a:avLst/>
                <a:gdLst/>
                <a:ahLst/>
                <a:cxnLst/>
                <a:rect l="l" t="t" r="r" b="b"/>
                <a:pathLst>
                  <a:path w="77528" h="62074" extrusionOk="0">
                    <a:moveTo>
                      <a:pt x="407" y="0"/>
                    </a:moveTo>
                    <a:lnTo>
                      <a:pt x="0" y="62074"/>
                    </a:lnTo>
                    <a:lnTo>
                      <a:pt x="72684" y="61519"/>
                    </a:lnTo>
                    <a:lnTo>
                      <a:pt x="77528" y="5804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994;p53">
                <a:extLst>
                  <a:ext uri="{FF2B5EF4-FFF2-40B4-BE49-F238E27FC236}">
                    <a16:creationId xmlns="" xmlns:a16="http://schemas.microsoft.com/office/drawing/2014/main" id="{A5860785-9FFF-80BB-648B-F7753545C7CC}"/>
                  </a:ext>
                </a:extLst>
              </p:cNvPr>
              <p:cNvSpPr/>
              <p:nvPr/>
            </p:nvSpPr>
            <p:spPr>
              <a:xfrm>
                <a:off x="6194605" y="835586"/>
                <a:ext cx="1302107" cy="1042782"/>
              </a:xfrm>
              <a:custGeom>
                <a:avLst/>
                <a:gdLst/>
                <a:ahLst/>
                <a:cxnLst/>
                <a:rect l="l" t="t" r="r" b="b"/>
                <a:pathLst>
                  <a:path w="71280" h="57084" extrusionOk="0">
                    <a:moveTo>
                      <a:pt x="370" y="1"/>
                    </a:moveTo>
                    <a:lnTo>
                      <a:pt x="1" y="57084"/>
                    </a:lnTo>
                    <a:lnTo>
                      <a:pt x="66807" y="56566"/>
                    </a:lnTo>
                    <a:lnTo>
                      <a:pt x="71280" y="5325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995;p53">
                <a:extLst>
                  <a:ext uri="{FF2B5EF4-FFF2-40B4-BE49-F238E27FC236}">
                    <a16:creationId xmlns="" xmlns:a16="http://schemas.microsoft.com/office/drawing/2014/main" id="{F40C0134-4EC3-F646-14DA-4D462A3F14CC}"/>
                  </a:ext>
                </a:extLst>
              </p:cNvPr>
              <p:cNvSpPr/>
              <p:nvPr/>
            </p:nvSpPr>
            <p:spPr>
              <a:xfrm>
                <a:off x="6194605" y="835586"/>
                <a:ext cx="212086" cy="1043458"/>
              </a:xfrm>
              <a:custGeom>
                <a:avLst/>
                <a:gdLst/>
                <a:ahLst/>
                <a:cxnLst/>
                <a:rect l="l" t="t" r="r" b="b"/>
                <a:pathLst>
                  <a:path w="11610" h="57121" extrusionOk="0">
                    <a:moveTo>
                      <a:pt x="370" y="1"/>
                    </a:moveTo>
                    <a:lnTo>
                      <a:pt x="1" y="57084"/>
                    </a:lnTo>
                    <a:lnTo>
                      <a:pt x="10131" y="57121"/>
                    </a:lnTo>
                    <a:lnTo>
                      <a:pt x="11609" y="85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rgbClr val="370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996;p53">
                <a:extLst>
                  <a:ext uri="{FF2B5EF4-FFF2-40B4-BE49-F238E27FC236}">
                    <a16:creationId xmlns="" xmlns:a16="http://schemas.microsoft.com/office/drawing/2014/main" id="{AF7AB2F5-EED3-06DA-9677-70A7C7FB8DD1}"/>
                  </a:ext>
                </a:extLst>
              </p:cNvPr>
              <p:cNvSpPr/>
              <p:nvPr/>
            </p:nvSpPr>
            <p:spPr>
              <a:xfrm>
                <a:off x="6223175" y="1070616"/>
                <a:ext cx="98425" cy="84323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4616" extrusionOk="0">
                    <a:moveTo>
                      <a:pt x="3050" y="0"/>
                    </a:moveTo>
                    <a:cubicBezTo>
                      <a:pt x="1046" y="0"/>
                      <a:pt x="0" y="2452"/>
                      <a:pt x="1431" y="3920"/>
                    </a:cubicBezTo>
                    <a:cubicBezTo>
                      <a:pt x="1912" y="4400"/>
                      <a:pt x="2499" y="4616"/>
                      <a:pt x="3071" y="4616"/>
                    </a:cubicBezTo>
                    <a:cubicBezTo>
                      <a:pt x="4259" y="4616"/>
                      <a:pt x="5387" y="3690"/>
                      <a:pt x="5387" y="2293"/>
                    </a:cubicBezTo>
                    <a:cubicBezTo>
                      <a:pt x="5387" y="1036"/>
                      <a:pt x="4389" y="1"/>
                      <a:pt x="3095" y="1"/>
                    </a:cubicBezTo>
                    <a:cubicBezTo>
                      <a:pt x="3080" y="0"/>
                      <a:pt x="3065" y="0"/>
                      <a:pt x="30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997;p53">
                <a:extLst>
                  <a:ext uri="{FF2B5EF4-FFF2-40B4-BE49-F238E27FC236}">
                    <a16:creationId xmlns="" xmlns:a16="http://schemas.microsoft.com/office/drawing/2014/main" id="{BD719AEC-93AE-E223-1999-D910427F0068}"/>
                  </a:ext>
                </a:extLst>
              </p:cNvPr>
              <p:cNvSpPr/>
              <p:nvPr/>
            </p:nvSpPr>
            <p:spPr>
              <a:xfrm>
                <a:off x="6222499" y="1204334"/>
                <a:ext cx="98425" cy="84323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4616" extrusionOk="0">
                    <a:moveTo>
                      <a:pt x="3049" y="0"/>
                    </a:moveTo>
                    <a:cubicBezTo>
                      <a:pt x="1009" y="0"/>
                      <a:pt x="0" y="2452"/>
                      <a:pt x="1431" y="3920"/>
                    </a:cubicBezTo>
                    <a:cubicBezTo>
                      <a:pt x="1900" y="4401"/>
                      <a:pt x="2483" y="4616"/>
                      <a:pt x="3055" y="4616"/>
                    </a:cubicBezTo>
                    <a:cubicBezTo>
                      <a:pt x="4242" y="4616"/>
                      <a:pt x="5387" y="3690"/>
                      <a:pt x="5387" y="2293"/>
                    </a:cubicBezTo>
                    <a:cubicBezTo>
                      <a:pt x="5387" y="1036"/>
                      <a:pt x="4352" y="1"/>
                      <a:pt x="3095" y="1"/>
                    </a:cubicBezTo>
                    <a:cubicBezTo>
                      <a:pt x="3080" y="1"/>
                      <a:pt x="3064" y="0"/>
                      <a:pt x="30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998;p53">
                <a:extLst>
                  <a:ext uri="{FF2B5EF4-FFF2-40B4-BE49-F238E27FC236}">
                    <a16:creationId xmlns="" xmlns:a16="http://schemas.microsoft.com/office/drawing/2014/main" id="{72C937BC-F899-77CA-9444-E9B926DF84A3}"/>
                  </a:ext>
                </a:extLst>
              </p:cNvPr>
              <p:cNvSpPr/>
              <p:nvPr/>
            </p:nvSpPr>
            <p:spPr>
              <a:xfrm>
                <a:off x="6221823" y="1338052"/>
                <a:ext cx="98425" cy="84323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4616" extrusionOk="0">
                    <a:moveTo>
                      <a:pt x="3049" y="1"/>
                    </a:moveTo>
                    <a:cubicBezTo>
                      <a:pt x="1009" y="1"/>
                      <a:pt x="0" y="2452"/>
                      <a:pt x="1431" y="3920"/>
                    </a:cubicBezTo>
                    <a:cubicBezTo>
                      <a:pt x="1900" y="4401"/>
                      <a:pt x="2483" y="4616"/>
                      <a:pt x="3055" y="4616"/>
                    </a:cubicBezTo>
                    <a:cubicBezTo>
                      <a:pt x="4242" y="4616"/>
                      <a:pt x="5387" y="3690"/>
                      <a:pt x="5387" y="2293"/>
                    </a:cubicBezTo>
                    <a:cubicBezTo>
                      <a:pt x="5387" y="1036"/>
                      <a:pt x="4352" y="1"/>
                      <a:pt x="3095" y="1"/>
                    </a:cubicBezTo>
                    <a:cubicBezTo>
                      <a:pt x="3080" y="1"/>
                      <a:pt x="3064" y="1"/>
                      <a:pt x="30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999;p53">
                <a:extLst>
                  <a:ext uri="{FF2B5EF4-FFF2-40B4-BE49-F238E27FC236}">
                    <a16:creationId xmlns="" xmlns:a16="http://schemas.microsoft.com/office/drawing/2014/main" id="{CE35E68F-A811-0729-853F-9CCCE11FA0D2}"/>
                  </a:ext>
                </a:extLst>
              </p:cNvPr>
              <p:cNvSpPr/>
              <p:nvPr/>
            </p:nvSpPr>
            <p:spPr>
              <a:xfrm>
                <a:off x="6220271" y="1471112"/>
                <a:ext cx="99302" cy="84688"/>
              </a:xfrm>
              <a:custGeom>
                <a:avLst/>
                <a:gdLst/>
                <a:ahLst/>
                <a:cxnLst/>
                <a:rect l="l" t="t" r="r" b="b"/>
                <a:pathLst>
                  <a:path w="5436" h="4636" extrusionOk="0">
                    <a:moveTo>
                      <a:pt x="3143" y="0"/>
                    </a:moveTo>
                    <a:cubicBezTo>
                      <a:pt x="1073" y="0"/>
                      <a:pt x="0" y="2477"/>
                      <a:pt x="1479" y="3956"/>
                    </a:cubicBezTo>
                    <a:cubicBezTo>
                      <a:pt x="1948" y="4425"/>
                      <a:pt x="2530" y="4636"/>
                      <a:pt x="3102" y="4636"/>
                    </a:cubicBezTo>
                    <a:cubicBezTo>
                      <a:pt x="4290" y="4636"/>
                      <a:pt x="5435" y="3727"/>
                      <a:pt x="5435" y="2329"/>
                    </a:cubicBezTo>
                    <a:cubicBezTo>
                      <a:pt x="5435" y="1072"/>
                      <a:pt x="4400" y="37"/>
                      <a:pt x="3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000;p53">
                <a:extLst>
                  <a:ext uri="{FF2B5EF4-FFF2-40B4-BE49-F238E27FC236}">
                    <a16:creationId xmlns="" xmlns:a16="http://schemas.microsoft.com/office/drawing/2014/main" id="{EB73AD10-EF79-0199-C7BD-A6283C667FAC}"/>
                  </a:ext>
                </a:extLst>
              </p:cNvPr>
              <p:cNvSpPr/>
              <p:nvPr/>
            </p:nvSpPr>
            <p:spPr>
              <a:xfrm>
                <a:off x="6219595" y="1604831"/>
                <a:ext cx="99302" cy="84999"/>
              </a:xfrm>
              <a:custGeom>
                <a:avLst/>
                <a:gdLst/>
                <a:ahLst/>
                <a:cxnLst/>
                <a:rect l="l" t="t" r="r" b="b"/>
                <a:pathLst>
                  <a:path w="5436" h="4653" extrusionOk="0">
                    <a:moveTo>
                      <a:pt x="3143" y="0"/>
                    </a:moveTo>
                    <a:cubicBezTo>
                      <a:pt x="1073" y="0"/>
                      <a:pt x="1" y="2478"/>
                      <a:pt x="1479" y="3956"/>
                    </a:cubicBezTo>
                    <a:cubicBezTo>
                      <a:pt x="1948" y="4437"/>
                      <a:pt x="2527" y="4652"/>
                      <a:pt x="3094" y="4652"/>
                    </a:cubicBezTo>
                    <a:cubicBezTo>
                      <a:pt x="4270" y="4652"/>
                      <a:pt x="5398" y="3727"/>
                      <a:pt x="5398" y="2330"/>
                    </a:cubicBezTo>
                    <a:cubicBezTo>
                      <a:pt x="5435" y="1073"/>
                      <a:pt x="4400" y="37"/>
                      <a:pt x="3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001;p53">
                <a:extLst>
                  <a:ext uri="{FF2B5EF4-FFF2-40B4-BE49-F238E27FC236}">
                    <a16:creationId xmlns="" xmlns:a16="http://schemas.microsoft.com/office/drawing/2014/main" id="{A4120BB1-3D6E-1AD9-728B-DC342F4152C3}"/>
                  </a:ext>
                </a:extLst>
              </p:cNvPr>
              <p:cNvSpPr/>
              <p:nvPr/>
            </p:nvSpPr>
            <p:spPr>
              <a:xfrm>
                <a:off x="6218919" y="1738549"/>
                <a:ext cx="98626" cy="84999"/>
              </a:xfrm>
              <a:custGeom>
                <a:avLst/>
                <a:gdLst/>
                <a:ahLst/>
                <a:cxnLst/>
                <a:rect l="l" t="t" r="r" b="b"/>
                <a:pathLst>
                  <a:path w="5399" h="4653" extrusionOk="0">
                    <a:moveTo>
                      <a:pt x="3143" y="1"/>
                    </a:moveTo>
                    <a:cubicBezTo>
                      <a:pt x="1073" y="1"/>
                      <a:pt x="1" y="2478"/>
                      <a:pt x="1442" y="3957"/>
                    </a:cubicBezTo>
                    <a:cubicBezTo>
                      <a:pt x="1923" y="4438"/>
                      <a:pt x="2510" y="4653"/>
                      <a:pt x="3082" y="4653"/>
                    </a:cubicBezTo>
                    <a:cubicBezTo>
                      <a:pt x="4270" y="4653"/>
                      <a:pt x="5398" y="3727"/>
                      <a:pt x="5398" y="2330"/>
                    </a:cubicBezTo>
                    <a:cubicBezTo>
                      <a:pt x="5398" y="1073"/>
                      <a:pt x="4400" y="38"/>
                      <a:pt x="3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002;p53">
                <a:extLst>
                  <a:ext uri="{FF2B5EF4-FFF2-40B4-BE49-F238E27FC236}">
                    <a16:creationId xmlns="" xmlns:a16="http://schemas.microsoft.com/office/drawing/2014/main" id="{67D639E8-B743-7F13-D418-4E743056D835}"/>
                  </a:ext>
                </a:extLst>
              </p:cNvPr>
              <p:cNvSpPr/>
              <p:nvPr/>
            </p:nvSpPr>
            <p:spPr>
              <a:xfrm>
                <a:off x="6218919" y="893001"/>
                <a:ext cx="123616" cy="122940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6730" extrusionOk="0">
                    <a:moveTo>
                      <a:pt x="1295" y="0"/>
                    </a:moveTo>
                    <a:cubicBezTo>
                      <a:pt x="592" y="0"/>
                      <a:pt x="38" y="555"/>
                      <a:pt x="38" y="1220"/>
                    </a:cubicBezTo>
                    <a:lnTo>
                      <a:pt x="38" y="5472"/>
                    </a:lnTo>
                    <a:cubicBezTo>
                      <a:pt x="1" y="6174"/>
                      <a:pt x="555" y="6692"/>
                      <a:pt x="1221" y="6729"/>
                    </a:cubicBezTo>
                    <a:lnTo>
                      <a:pt x="5509" y="6729"/>
                    </a:lnTo>
                    <a:cubicBezTo>
                      <a:pt x="6175" y="6729"/>
                      <a:pt x="6729" y="6211"/>
                      <a:pt x="6729" y="5509"/>
                    </a:cubicBezTo>
                    <a:lnTo>
                      <a:pt x="6766" y="1257"/>
                    </a:lnTo>
                    <a:cubicBezTo>
                      <a:pt x="6766" y="592"/>
                      <a:pt x="6212" y="37"/>
                      <a:pt x="5546" y="37"/>
                    </a:cubicBezTo>
                    <a:lnTo>
                      <a:pt x="129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003;p53">
                <a:extLst>
                  <a:ext uri="{FF2B5EF4-FFF2-40B4-BE49-F238E27FC236}">
                    <a16:creationId xmlns="" xmlns:a16="http://schemas.microsoft.com/office/drawing/2014/main" id="{0ACD061F-3A7E-8804-569F-C199B77C0EF6}"/>
                  </a:ext>
                </a:extLst>
              </p:cNvPr>
              <p:cNvSpPr/>
              <p:nvPr/>
            </p:nvSpPr>
            <p:spPr>
              <a:xfrm>
                <a:off x="6758541" y="1545406"/>
                <a:ext cx="401173" cy="37156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2034" extrusionOk="0">
                    <a:moveTo>
                      <a:pt x="0" y="0"/>
                    </a:moveTo>
                    <a:lnTo>
                      <a:pt x="0" y="1664"/>
                    </a:lnTo>
                    <a:lnTo>
                      <a:pt x="21924" y="2033"/>
                    </a:lnTo>
                    <a:lnTo>
                      <a:pt x="21961" y="3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004;p53">
                <a:extLst>
                  <a:ext uri="{FF2B5EF4-FFF2-40B4-BE49-F238E27FC236}">
                    <a16:creationId xmlns="" xmlns:a16="http://schemas.microsoft.com/office/drawing/2014/main" id="{329BF889-AC16-B618-E55F-44AD70B8F770}"/>
                  </a:ext>
                </a:extLst>
              </p:cNvPr>
              <p:cNvSpPr/>
              <p:nvPr/>
            </p:nvSpPr>
            <p:spPr>
              <a:xfrm>
                <a:off x="6755161" y="1631848"/>
                <a:ext cx="401848" cy="37156"/>
              </a:xfrm>
              <a:custGeom>
                <a:avLst/>
                <a:gdLst/>
                <a:ahLst/>
                <a:cxnLst/>
                <a:rect l="l" t="t" r="r" b="b"/>
                <a:pathLst>
                  <a:path w="21998" h="2034" extrusionOk="0">
                    <a:moveTo>
                      <a:pt x="37" y="0"/>
                    </a:moveTo>
                    <a:lnTo>
                      <a:pt x="0" y="1664"/>
                    </a:lnTo>
                    <a:lnTo>
                      <a:pt x="21961" y="2034"/>
                    </a:lnTo>
                    <a:lnTo>
                      <a:pt x="21998" y="370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005;p53">
                <a:extLst>
                  <a:ext uri="{FF2B5EF4-FFF2-40B4-BE49-F238E27FC236}">
                    <a16:creationId xmlns="" xmlns:a16="http://schemas.microsoft.com/office/drawing/2014/main" id="{CF710792-E9EC-1F3F-BDA0-CCA49AAAE815}"/>
                  </a:ext>
                </a:extLst>
              </p:cNvPr>
              <p:cNvSpPr/>
              <p:nvPr/>
            </p:nvSpPr>
            <p:spPr>
              <a:xfrm>
                <a:off x="6755161" y="1719642"/>
                <a:ext cx="401173" cy="37156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2034" extrusionOk="0">
                    <a:moveTo>
                      <a:pt x="37" y="0"/>
                    </a:moveTo>
                    <a:lnTo>
                      <a:pt x="0" y="1664"/>
                    </a:lnTo>
                    <a:lnTo>
                      <a:pt x="21961" y="2034"/>
                    </a:lnTo>
                    <a:lnTo>
                      <a:pt x="21961" y="370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006;p53">
                <a:extLst>
                  <a:ext uri="{FF2B5EF4-FFF2-40B4-BE49-F238E27FC236}">
                    <a16:creationId xmlns="" xmlns:a16="http://schemas.microsoft.com/office/drawing/2014/main" id="{A68932CB-B091-39D6-919D-A79103E3CC94}"/>
                  </a:ext>
                </a:extLst>
              </p:cNvPr>
              <p:cNvSpPr/>
              <p:nvPr/>
            </p:nvSpPr>
            <p:spPr>
              <a:xfrm>
                <a:off x="6379655" y="851132"/>
                <a:ext cx="364035" cy="1029940"/>
              </a:xfrm>
              <a:custGeom>
                <a:avLst/>
                <a:gdLst/>
                <a:ahLst/>
                <a:cxnLst/>
                <a:rect l="l" t="t" r="r" b="b"/>
                <a:pathLst>
                  <a:path w="19928" h="56381" extrusionOk="0">
                    <a:moveTo>
                      <a:pt x="1479" y="0"/>
                    </a:moveTo>
                    <a:lnTo>
                      <a:pt x="1" y="56270"/>
                    </a:lnTo>
                    <a:lnTo>
                      <a:pt x="17229" y="56381"/>
                    </a:lnTo>
                    <a:lnTo>
                      <a:pt x="19928" y="1405"/>
                    </a:lnTo>
                    <a:lnTo>
                      <a:pt x="1479" y="0"/>
                    </a:lnTo>
                    <a:close/>
                  </a:path>
                </a:pathLst>
              </a:custGeom>
              <a:solidFill>
                <a:srgbClr val="370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007;p53">
                <a:extLst>
                  <a:ext uri="{FF2B5EF4-FFF2-40B4-BE49-F238E27FC236}">
                    <a16:creationId xmlns="" xmlns:a16="http://schemas.microsoft.com/office/drawing/2014/main" id="{06ECFCE2-8D9C-C9B9-3AC3-AC48DDF52102}"/>
                  </a:ext>
                </a:extLst>
              </p:cNvPr>
              <p:cNvSpPr/>
              <p:nvPr/>
            </p:nvSpPr>
            <p:spPr>
              <a:xfrm>
                <a:off x="6379655" y="851132"/>
                <a:ext cx="27036" cy="1027912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6270" fill="none" extrusionOk="0">
                    <a:moveTo>
                      <a:pt x="1479" y="0"/>
                    </a:moveTo>
                    <a:lnTo>
                      <a:pt x="1" y="56270"/>
                    </a:lnTo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008;p53">
                <a:extLst>
                  <a:ext uri="{FF2B5EF4-FFF2-40B4-BE49-F238E27FC236}">
                    <a16:creationId xmlns="" xmlns:a16="http://schemas.microsoft.com/office/drawing/2014/main" id="{98E5C5A6-389B-859A-03F6-18D3AF0DA996}"/>
                  </a:ext>
                </a:extLst>
              </p:cNvPr>
              <p:cNvSpPr/>
              <p:nvPr/>
            </p:nvSpPr>
            <p:spPr>
              <a:xfrm>
                <a:off x="7204268" y="1530537"/>
                <a:ext cx="24332" cy="322166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7636" fill="none" extrusionOk="0">
                    <a:moveTo>
                      <a:pt x="1332" y="1"/>
                    </a:moveTo>
                    <a:lnTo>
                      <a:pt x="1" y="17636"/>
                    </a:lnTo>
                  </a:path>
                </a:pathLst>
              </a:custGeom>
              <a:solidFill>
                <a:schemeClr val="accent3"/>
              </a:solidFill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009;p53">
                <a:extLst>
                  <a:ext uri="{FF2B5EF4-FFF2-40B4-BE49-F238E27FC236}">
                    <a16:creationId xmlns="" xmlns:a16="http://schemas.microsoft.com/office/drawing/2014/main" id="{3829B940-5AAC-0E9B-7BC5-9347AD258811}"/>
                  </a:ext>
                </a:extLst>
              </p:cNvPr>
              <p:cNvSpPr/>
              <p:nvPr/>
            </p:nvSpPr>
            <p:spPr>
              <a:xfrm>
                <a:off x="6447390" y="955786"/>
                <a:ext cx="56556" cy="48098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3" extrusionOk="0">
                    <a:moveTo>
                      <a:pt x="1756" y="1"/>
                    </a:moveTo>
                    <a:cubicBezTo>
                      <a:pt x="602" y="1"/>
                      <a:pt x="0" y="1381"/>
                      <a:pt x="803" y="2220"/>
                    </a:cubicBezTo>
                    <a:cubicBezTo>
                      <a:pt x="1076" y="2505"/>
                      <a:pt x="1415" y="2632"/>
                      <a:pt x="1746" y="2632"/>
                    </a:cubicBezTo>
                    <a:cubicBezTo>
                      <a:pt x="2404" y="2632"/>
                      <a:pt x="3034" y="2132"/>
                      <a:pt x="3058" y="1370"/>
                    </a:cubicBezTo>
                    <a:cubicBezTo>
                      <a:pt x="3095" y="630"/>
                      <a:pt x="2541" y="39"/>
                      <a:pt x="1801" y="2"/>
                    </a:cubicBezTo>
                    <a:cubicBezTo>
                      <a:pt x="1786" y="1"/>
                      <a:pt x="1771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010;p53">
                <a:extLst>
                  <a:ext uri="{FF2B5EF4-FFF2-40B4-BE49-F238E27FC236}">
                    <a16:creationId xmlns="" xmlns:a16="http://schemas.microsoft.com/office/drawing/2014/main" id="{6EE74673-E5DE-248B-ABFE-DE0516F2507D}"/>
                  </a:ext>
                </a:extLst>
              </p:cNvPr>
              <p:cNvSpPr/>
              <p:nvPr/>
            </p:nvSpPr>
            <p:spPr>
              <a:xfrm>
                <a:off x="6444011" y="1073977"/>
                <a:ext cx="56556" cy="48062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1" extrusionOk="0">
                    <a:moveTo>
                      <a:pt x="1756" y="1"/>
                    </a:moveTo>
                    <a:cubicBezTo>
                      <a:pt x="602" y="1"/>
                      <a:pt x="0" y="1380"/>
                      <a:pt x="803" y="2220"/>
                    </a:cubicBezTo>
                    <a:cubicBezTo>
                      <a:pt x="1074" y="2503"/>
                      <a:pt x="1415" y="2631"/>
                      <a:pt x="1751" y="2631"/>
                    </a:cubicBezTo>
                    <a:cubicBezTo>
                      <a:pt x="2422" y="2631"/>
                      <a:pt x="3071" y="2121"/>
                      <a:pt x="3095" y="1332"/>
                    </a:cubicBezTo>
                    <a:cubicBezTo>
                      <a:pt x="3095" y="630"/>
                      <a:pt x="2541" y="1"/>
                      <a:pt x="1801" y="1"/>
                    </a:cubicBezTo>
                    <a:cubicBezTo>
                      <a:pt x="1786" y="1"/>
                      <a:pt x="1771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011;p53">
                <a:extLst>
                  <a:ext uri="{FF2B5EF4-FFF2-40B4-BE49-F238E27FC236}">
                    <a16:creationId xmlns="" xmlns:a16="http://schemas.microsoft.com/office/drawing/2014/main" id="{03F40AD3-0851-7BBE-2120-49BA62AB1578}"/>
                  </a:ext>
                </a:extLst>
              </p:cNvPr>
              <p:cNvSpPr/>
              <p:nvPr/>
            </p:nvSpPr>
            <p:spPr>
              <a:xfrm>
                <a:off x="6440631" y="1191492"/>
                <a:ext cx="56556" cy="48244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41" extrusionOk="0">
                    <a:moveTo>
                      <a:pt x="1756" y="1"/>
                    </a:moveTo>
                    <a:cubicBezTo>
                      <a:pt x="602" y="1"/>
                      <a:pt x="0" y="1380"/>
                      <a:pt x="803" y="2220"/>
                    </a:cubicBezTo>
                    <a:cubicBezTo>
                      <a:pt x="1080" y="2509"/>
                      <a:pt x="1430" y="2640"/>
                      <a:pt x="1771" y="2640"/>
                    </a:cubicBezTo>
                    <a:cubicBezTo>
                      <a:pt x="2432" y="2640"/>
                      <a:pt x="3058" y="2149"/>
                      <a:pt x="3058" y="1369"/>
                    </a:cubicBezTo>
                    <a:cubicBezTo>
                      <a:pt x="3095" y="630"/>
                      <a:pt x="2541" y="38"/>
                      <a:pt x="1801" y="1"/>
                    </a:cubicBezTo>
                    <a:cubicBezTo>
                      <a:pt x="1786" y="1"/>
                      <a:pt x="1771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012;p53">
                <a:extLst>
                  <a:ext uri="{FF2B5EF4-FFF2-40B4-BE49-F238E27FC236}">
                    <a16:creationId xmlns="" xmlns:a16="http://schemas.microsoft.com/office/drawing/2014/main" id="{CE834E21-C6BC-91AE-78FA-18FAB6B92252}"/>
                  </a:ext>
                </a:extLst>
              </p:cNvPr>
              <p:cNvSpPr/>
              <p:nvPr/>
            </p:nvSpPr>
            <p:spPr>
              <a:xfrm>
                <a:off x="6437252" y="1309683"/>
                <a:ext cx="56556" cy="48080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2" extrusionOk="0">
                    <a:moveTo>
                      <a:pt x="1756" y="1"/>
                    </a:moveTo>
                    <a:cubicBezTo>
                      <a:pt x="603" y="1"/>
                      <a:pt x="1" y="1380"/>
                      <a:pt x="803" y="2220"/>
                    </a:cubicBezTo>
                    <a:cubicBezTo>
                      <a:pt x="1076" y="2505"/>
                      <a:pt x="1419" y="2632"/>
                      <a:pt x="1756" y="2632"/>
                    </a:cubicBezTo>
                    <a:cubicBezTo>
                      <a:pt x="2425" y="2632"/>
                      <a:pt x="3071" y="2131"/>
                      <a:pt x="3096" y="1369"/>
                    </a:cubicBezTo>
                    <a:cubicBezTo>
                      <a:pt x="3096" y="630"/>
                      <a:pt x="2541" y="1"/>
                      <a:pt x="1802" y="1"/>
                    </a:cubicBezTo>
                    <a:cubicBezTo>
                      <a:pt x="1786" y="1"/>
                      <a:pt x="1771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013;p53">
                <a:extLst>
                  <a:ext uri="{FF2B5EF4-FFF2-40B4-BE49-F238E27FC236}">
                    <a16:creationId xmlns="" xmlns:a16="http://schemas.microsoft.com/office/drawing/2014/main" id="{5EC1F470-BD9C-FF84-EBE8-348BF330D2C2}"/>
                  </a:ext>
                </a:extLst>
              </p:cNvPr>
              <p:cNvSpPr/>
              <p:nvPr/>
            </p:nvSpPr>
            <p:spPr>
              <a:xfrm>
                <a:off x="6433690" y="1427216"/>
                <a:ext cx="56739" cy="48719"/>
              </a:xfrm>
              <a:custGeom>
                <a:avLst/>
                <a:gdLst/>
                <a:ahLst/>
                <a:cxnLst/>
                <a:rect l="l" t="t" r="r" b="b"/>
                <a:pathLst>
                  <a:path w="3106" h="2667" extrusionOk="0">
                    <a:moveTo>
                      <a:pt x="1812" y="0"/>
                    </a:moveTo>
                    <a:cubicBezTo>
                      <a:pt x="629" y="0"/>
                      <a:pt x="0" y="1368"/>
                      <a:pt x="814" y="2255"/>
                    </a:cubicBezTo>
                    <a:cubicBezTo>
                      <a:pt x="1085" y="2539"/>
                      <a:pt x="1426" y="2666"/>
                      <a:pt x="1760" y="2666"/>
                    </a:cubicBezTo>
                    <a:cubicBezTo>
                      <a:pt x="2428" y="2666"/>
                      <a:pt x="3069" y="2157"/>
                      <a:pt x="3069" y="1368"/>
                    </a:cubicBezTo>
                    <a:cubicBezTo>
                      <a:pt x="3106" y="629"/>
                      <a:pt x="2551" y="37"/>
                      <a:pt x="18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014;p53">
                <a:extLst>
                  <a:ext uri="{FF2B5EF4-FFF2-40B4-BE49-F238E27FC236}">
                    <a16:creationId xmlns="" xmlns:a16="http://schemas.microsoft.com/office/drawing/2014/main" id="{5BFCEC81-E531-2558-10EF-EC3DF62F5201}"/>
                  </a:ext>
                </a:extLst>
              </p:cNvPr>
              <p:cNvSpPr/>
              <p:nvPr/>
            </p:nvSpPr>
            <p:spPr>
              <a:xfrm>
                <a:off x="6430493" y="1545388"/>
                <a:ext cx="56556" cy="48080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2" extrusionOk="0">
                    <a:moveTo>
                      <a:pt x="1756" y="0"/>
                    </a:moveTo>
                    <a:cubicBezTo>
                      <a:pt x="603" y="0"/>
                      <a:pt x="1" y="1380"/>
                      <a:pt x="804" y="2219"/>
                    </a:cubicBezTo>
                    <a:cubicBezTo>
                      <a:pt x="1076" y="2504"/>
                      <a:pt x="1419" y="2631"/>
                      <a:pt x="1757" y="2631"/>
                    </a:cubicBezTo>
                    <a:cubicBezTo>
                      <a:pt x="2426" y="2631"/>
                      <a:pt x="3071" y="2131"/>
                      <a:pt x="3096" y="1369"/>
                    </a:cubicBezTo>
                    <a:cubicBezTo>
                      <a:pt x="3096" y="630"/>
                      <a:pt x="2541" y="38"/>
                      <a:pt x="1802" y="1"/>
                    </a:cubicBezTo>
                    <a:cubicBezTo>
                      <a:pt x="1787" y="1"/>
                      <a:pt x="1771" y="0"/>
                      <a:pt x="17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015;p53">
                <a:extLst>
                  <a:ext uri="{FF2B5EF4-FFF2-40B4-BE49-F238E27FC236}">
                    <a16:creationId xmlns="" xmlns:a16="http://schemas.microsoft.com/office/drawing/2014/main" id="{183B8BA6-A9AC-F260-C10B-079D772384A5}"/>
                  </a:ext>
                </a:extLst>
              </p:cNvPr>
              <p:cNvSpPr/>
              <p:nvPr/>
            </p:nvSpPr>
            <p:spPr>
              <a:xfrm>
                <a:off x="6427132" y="1663579"/>
                <a:ext cx="56556" cy="48044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0" extrusionOk="0">
                    <a:moveTo>
                      <a:pt x="1755" y="0"/>
                    </a:moveTo>
                    <a:cubicBezTo>
                      <a:pt x="602" y="0"/>
                      <a:pt x="0" y="1380"/>
                      <a:pt x="803" y="2219"/>
                    </a:cubicBezTo>
                    <a:cubicBezTo>
                      <a:pt x="1074" y="2503"/>
                      <a:pt x="1415" y="2630"/>
                      <a:pt x="1750" y="2630"/>
                    </a:cubicBezTo>
                    <a:cubicBezTo>
                      <a:pt x="2421" y="2630"/>
                      <a:pt x="3070" y="2121"/>
                      <a:pt x="3095" y="1332"/>
                    </a:cubicBezTo>
                    <a:cubicBezTo>
                      <a:pt x="3095" y="629"/>
                      <a:pt x="2540" y="1"/>
                      <a:pt x="1801" y="1"/>
                    </a:cubicBezTo>
                    <a:cubicBezTo>
                      <a:pt x="1786" y="0"/>
                      <a:pt x="1771" y="0"/>
                      <a:pt x="17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016;p53">
                <a:extLst>
                  <a:ext uri="{FF2B5EF4-FFF2-40B4-BE49-F238E27FC236}">
                    <a16:creationId xmlns="" xmlns:a16="http://schemas.microsoft.com/office/drawing/2014/main" id="{2B317095-75AC-7E99-32A4-35AD09FC1460}"/>
                  </a:ext>
                </a:extLst>
              </p:cNvPr>
              <p:cNvSpPr/>
              <p:nvPr/>
            </p:nvSpPr>
            <p:spPr>
              <a:xfrm>
                <a:off x="6423752" y="1781094"/>
                <a:ext cx="56556" cy="48537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57" extrusionOk="0">
                    <a:moveTo>
                      <a:pt x="1756" y="0"/>
                    </a:moveTo>
                    <a:cubicBezTo>
                      <a:pt x="602" y="0"/>
                      <a:pt x="0" y="1380"/>
                      <a:pt x="803" y="2219"/>
                    </a:cubicBezTo>
                    <a:cubicBezTo>
                      <a:pt x="1080" y="2521"/>
                      <a:pt x="1429" y="2656"/>
                      <a:pt x="1772" y="2656"/>
                    </a:cubicBezTo>
                    <a:cubicBezTo>
                      <a:pt x="2435" y="2656"/>
                      <a:pt x="3071" y="2149"/>
                      <a:pt x="3095" y="1369"/>
                    </a:cubicBezTo>
                    <a:cubicBezTo>
                      <a:pt x="3095" y="629"/>
                      <a:pt x="2541" y="38"/>
                      <a:pt x="1801" y="1"/>
                    </a:cubicBezTo>
                    <a:cubicBezTo>
                      <a:pt x="1786" y="0"/>
                      <a:pt x="1771" y="0"/>
                      <a:pt x="17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017;p53">
                <a:extLst>
                  <a:ext uri="{FF2B5EF4-FFF2-40B4-BE49-F238E27FC236}">
                    <a16:creationId xmlns="" xmlns:a16="http://schemas.microsoft.com/office/drawing/2014/main" id="{20BA5FCC-247C-794C-CAA0-785BB219414D}"/>
                  </a:ext>
                </a:extLst>
              </p:cNvPr>
              <p:cNvSpPr/>
              <p:nvPr/>
            </p:nvSpPr>
            <p:spPr>
              <a:xfrm>
                <a:off x="6535659" y="987553"/>
                <a:ext cx="138468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3" fill="none" extrusionOk="0">
                    <a:moveTo>
                      <a:pt x="1" y="0"/>
                    </a:moveTo>
                    <a:lnTo>
                      <a:pt x="7580" y="33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018;p53">
                <a:extLst>
                  <a:ext uri="{FF2B5EF4-FFF2-40B4-BE49-F238E27FC236}">
                    <a16:creationId xmlns="" xmlns:a16="http://schemas.microsoft.com/office/drawing/2014/main" id="{9C76EC28-F383-7646-3D3A-F06F5844A7C3}"/>
                  </a:ext>
                </a:extLst>
              </p:cNvPr>
              <p:cNvSpPr/>
              <p:nvPr/>
            </p:nvSpPr>
            <p:spPr>
              <a:xfrm>
                <a:off x="6534983" y="1095606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1" y="1"/>
                    </a:moveTo>
                    <a:lnTo>
                      <a:pt x="7580" y="33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019;p53">
                <a:extLst>
                  <a:ext uri="{FF2B5EF4-FFF2-40B4-BE49-F238E27FC236}">
                    <a16:creationId xmlns="" xmlns:a16="http://schemas.microsoft.com/office/drawing/2014/main" id="{F7D24BD3-83E6-3467-61D5-6047DDE7D4C5}"/>
                  </a:ext>
                </a:extLst>
              </p:cNvPr>
              <p:cNvSpPr/>
              <p:nvPr/>
            </p:nvSpPr>
            <p:spPr>
              <a:xfrm>
                <a:off x="6534307" y="1212445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1" y="0"/>
                    </a:moveTo>
                    <a:lnTo>
                      <a:pt x="7580" y="33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020;p53">
                <a:extLst>
                  <a:ext uri="{FF2B5EF4-FFF2-40B4-BE49-F238E27FC236}">
                    <a16:creationId xmlns="" xmlns:a16="http://schemas.microsoft.com/office/drawing/2014/main" id="{FAE40C86-D083-BCEC-6A9E-D31CED8CC691}"/>
                  </a:ext>
                </a:extLst>
              </p:cNvPr>
              <p:cNvSpPr/>
              <p:nvPr/>
            </p:nvSpPr>
            <p:spPr>
              <a:xfrm>
                <a:off x="6520808" y="1331311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0" y="0"/>
                    </a:moveTo>
                    <a:lnTo>
                      <a:pt x="7579" y="33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021;p53">
                <a:extLst>
                  <a:ext uri="{FF2B5EF4-FFF2-40B4-BE49-F238E27FC236}">
                    <a16:creationId xmlns="" xmlns:a16="http://schemas.microsoft.com/office/drawing/2014/main" id="{8B14F1D9-1202-79B7-2475-67F1E4314756}"/>
                  </a:ext>
                </a:extLst>
              </p:cNvPr>
              <p:cNvSpPr/>
              <p:nvPr/>
            </p:nvSpPr>
            <p:spPr>
              <a:xfrm>
                <a:off x="6520132" y="1449502"/>
                <a:ext cx="138468" cy="5407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296" fill="none" extrusionOk="0">
                    <a:moveTo>
                      <a:pt x="0" y="0"/>
                    </a:moveTo>
                    <a:lnTo>
                      <a:pt x="7579" y="29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022;p53">
                <a:extLst>
                  <a:ext uri="{FF2B5EF4-FFF2-40B4-BE49-F238E27FC236}">
                    <a16:creationId xmlns="" xmlns:a16="http://schemas.microsoft.com/office/drawing/2014/main" id="{99312478-DC4B-B0E9-B477-624838BBB36C}"/>
                  </a:ext>
                </a:extLst>
              </p:cNvPr>
              <p:cNvSpPr/>
              <p:nvPr/>
            </p:nvSpPr>
            <p:spPr>
              <a:xfrm>
                <a:off x="6519456" y="1567693"/>
                <a:ext cx="138468" cy="5407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296" fill="none" extrusionOk="0">
                    <a:moveTo>
                      <a:pt x="0" y="0"/>
                    </a:moveTo>
                    <a:lnTo>
                      <a:pt x="7579" y="29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023;p53">
                <a:extLst>
                  <a:ext uri="{FF2B5EF4-FFF2-40B4-BE49-F238E27FC236}">
                    <a16:creationId xmlns="" xmlns:a16="http://schemas.microsoft.com/office/drawing/2014/main" id="{4319E847-8937-2505-233B-2FCE8C472C66}"/>
                  </a:ext>
                </a:extLst>
              </p:cNvPr>
              <p:cNvSpPr/>
              <p:nvPr/>
            </p:nvSpPr>
            <p:spPr>
              <a:xfrm>
                <a:off x="6518780" y="1687893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1" y="1"/>
                    </a:moveTo>
                    <a:lnTo>
                      <a:pt x="7579" y="334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024;p53">
                <a:extLst>
                  <a:ext uri="{FF2B5EF4-FFF2-40B4-BE49-F238E27FC236}">
                    <a16:creationId xmlns="" xmlns:a16="http://schemas.microsoft.com/office/drawing/2014/main" id="{7D78B64A-AA6E-C2EC-9AA4-7F53A4E1530F}"/>
                  </a:ext>
                </a:extLst>
              </p:cNvPr>
              <p:cNvSpPr/>
              <p:nvPr/>
            </p:nvSpPr>
            <p:spPr>
              <a:xfrm>
                <a:off x="6518104" y="1803380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1" y="1"/>
                    </a:moveTo>
                    <a:lnTo>
                      <a:pt x="7580" y="334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025;p53">
                <a:extLst>
                  <a:ext uri="{FF2B5EF4-FFF2-40B4-BE49-F238E27FC236}">
                    <a16:creationId xmlns="" xmlns:a16="http://schemas.microsoft.com/office/drawing/2014/main" id="{7E4452D1-559F-7852-D2BC-39EBB4754645}"/>
                  </a:ext>
                </a:extLst>
              </p:cNvPr>
              <p:cNvSpPr/>
              <p:nvPr/>
            </p:nvSpPr>
            <p:spPr>
              <a:xfrm>
                <a:off x="6718005" y="883538"/>
                <a:ext cx="777373" cy="578806"/>
              </a:xfrm>
              <a:custGeom>
                <a:avLst/>
                <a:gdLst/>
                <a:ahLst/>
                <a:cxnLst/>
                <a:rect l="l" t="t" r="r" b="b"/>
                <a:pathLst>
                  <a:path w="42555" h="31685" extrusionOk="0">
                    <a:moveTo>
                      <a:pt x="1369" y="1"/>
                    </a:moveTo>
                    <a:lnTo>
                      <a:pt x="1" y="30021"/>
                    </a:lnTo>
                    <a:lnTo>
                      <a:pt x="40225" y="31685"/>
                    </a:lnTo>
                    <a:lnTo>
                      <a:pt x="42554" y="3106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026;p53">
                <a:extLst>
                  <a:ext uri="{FF2B5EF4-FFF2-40B4-BE49-F238E27FC236}">
                    <a16:creationId xmlns="" xmlns:a16="http://schemas.microsoft.com/office/drawing/2014/main" id="{BAC70188-5E57-F712-4847-74A2F748182C}"/>
                  </a:ext>
                </a:extLst>
              </p:cNvPr>
              <p:cNvSpPr/>
              <p:nvPr/>
            </p:nvSpPr>
            <p:spPr>
              <a:xfrm>
                <a:off x="6803113" y="1225195"/>
                <a:ext cx="586898" cy="237752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13015" extrusionOk="0">
                    <a:moveTo>
                      <a:pt x="15073" y="0"/>
                    </a:moveTo>
                    <a:cubicBezTo>
                      <a:pt x="12504" y="0"/>
                      <a:pt x="9281" y="590"/>
                      <a:pt x="7468" y="1706"/>
                    </a:cubicBezTo>
                    <a:cubicBezTo>
                      <a:pt x="5139" y="3184"/>
                      <a:pt x="1701" y="7843"/>
                      <a:pt x="1701" y="7843"/>
                    </a:cubicBezTo>
                    <a:cubicBezTo>
                      <a:pt x="1035" y="8989"/>
                      <a:pt x="481" y="10246"/>
                      <a:pt x="0" y="11540"/>
                    </a:cubicBezTo>
                    <a:cubicBezTo>
                      <a:pt x="0" y="11540"/>
                      <a:pt x="6100" y="11762"/>
                      <a:pt x="8097" y="11873"/>
                    </a:cubicBezTo>
                    <a:cubicBezTo>
                      <a:pt x="15372" y="12205"/>
                      <a:pt x="22408" y="13014"/>
                      <a:pt x="29661" y="13014"/>
                    </a:cubicBezTo>
                    <a:cubicBezTo>
                      <a:pt x="30480" y="13014"/>
                      <a:pt x="31302" y="13004"/>
                      <a:pt x="32128" y="12982"/>
                    </a:cubicBezTo>
                    <a:cubicBezTo>
                      <a:pt x="31721" y="11614"/>
                      <a:pt x="31425" y="9691"/>
                      <a:pt x="30538" y="8434"/>
                    </a:cubicBezTo>
                    <a:cubicBezTo>
                      <a:pt x="28985" y="6105"/>
                      <a:pt x="26767" y="3591"/>
                      <a:pt x="24401" y="2038"/>
                    </a:cubicBezTo>
                    <a:cubicBezTo>
                      <a:pt x="22256" y="596"/>
                      <a:pt x="19779" y="670"/>
                      <a:pt x="17302" y="190"/>
                    </a:cubicBezTo>
                    <a:cubicBezTo>
                      <a:pt x="16676" y="63"/>
                      <a:pt x="15909" y="0"/>
                      <a:pt x="150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027;p53">
                <a:extLst>
                  <a:ext uri="{FF2B5EF4-FFF2-40B4-BE49-F238E27FC236}">
                    <a16:creationId xmlns="" xmlns:a16="http://schemas.microsoft.com/office/drawing/2014/main" id="{E616BFA4-33F8-76AE-FBE8-B101043B97C9}"/>
                  </a:ext>
                </a:extLst>
              </p:cNvPr>
              <p:cNvSpPr/>
              <p:nvPr/>
            </p:nvSpPr>
            <p:spPr>
              <a:xfrm>
                <a:off x="7007746" y="998934"/>
                <a:ext cx="215940" cy="212195"/>
              </a:xfrm>
              <a:custGeom>
                <a:avLst/>
                <a:gdLst/>
                <a:ahLst/>
                <a:cxnLst/>
                <a:rect l="l" t="t" r="r" b="b"/>
                <a:pathLst>
                  <a:path w="11821" h="11616" extrusionOk="0">
                    <a:moveTo>
                      <a:pt x="4684" y="1"/>
                    </a:moveTo>
                    <a:cubicBezTo>
                      <a:pt x="3148" y="1"/>
                      <a:pt x="1886" y="460"/>
                      <a:pt x="1886" y="1632"/>
                    </a:cubicBezTo>
                    <a:lnTo>
                      <a:pt x="1886" y="1374"/>
                    </a:lnTo>
                    <a:lnTo>
                      <a:pt x="1886" y="1374"/>
                    </a:lnTo>
                    <a:cubicBezTo>
                      <a:pt x="0" y="4405"/>
                      <a:pt x="185" y="11504"/>
                      <a:pt x="4880" y="11615"/>
                    </a:cubicBezTo>
                    <a:cubicBezTo>
                      <a:pt x="4901" y="11615"/>
                      <a:pt x="4921" y="11615"/>
                      <a:pt x="4942" y="11615"/>
                    </a:cubicBezTo>
                    <a:cubicBezTo>
                      <a:pt x="8758" y="11615"/>
                      <a:pt x="11821" y="4759"/>
                      <a:pt x="9945" y="1854"/>
                    </a:cubicBezTo>
                    <a:cubicBezTo>
                      <a:pt x="9269" y="819"/>
                      <a:pt x="6733" y="1"/>
                      <a:pt x="46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028;p53">
                <a:extLst>
                  <a:ext uri="{FF2B5EF4-FFF2-40B4-BE49-F238E27FC236}">
                    <a16:creationId xmlns="" xmlns:a16="http://schemas.microsoft.com/office/drawing/2014/main" id="{587FED9D-618A-F593-5546-810380FD1BF1}"/>
                  </a:ext>
                </a:extLst>
              </p:cNvPr>
              <p:cNvSpPr/>
              <p:nvPr/>
            </p:nvSpPr>
            <p:spPr>
              <a:xfrm>
                <a:off x="7007746" y="948753"/>
                <a:ext cx="230682" cy="165193"/>
              </a:xfrm>
              <a:custGeom>
                <a:avLst/>
                <a:gdLst/>
                <a:ahLst/>
                <a:cxnLst/>
                <a:rect l="l" t="t" r="r" b="b"/>
                <a:pathLst>
                  <a:path w="12628" h="9043" extrusionOk="0">
                    <a:moveTo>
                      <a:pt x="4759" y="0"/>
                    </a:moveTo>
                    <a:cubicBezTo>
                      <a:pt x="2725" y="0"/>
                      <a:pt x="180" y="2695"/>
                      <a:pt x="74" y="4712"/>
                    </a:cubicBezTo>
                    <a:cubicBezTo>
                      <a:pt x="0" y="5895"/>
                      <a:pt x="74" y="7041"/>
                      <a:pt x="296" y="8187"/>
                    </a:cubicBezTo>
                    <a:cubicBezTo>
                      <a:pt x="478" y="8803"/>
                      <a:pt x="654" y="9043"/>
                      <a:pt x="830" y="9043"/>
                    </a:cubicBezTo>
                    <a:cubicBezTo>
                      <a:pt x="1118" y="9043"/>
                      <a:pt x="1402" y="8396"/>
                      <a:pt x="1701" y="7707"/>
                    </a:cubicBezTo>
                    <a:cubicBezTo>
                      <a:pt x="2579" y="5401"/>
                      <a:pt x="2914" y="3603"/>
                      <a:pt x="5719" y="3603"/>
                    </a:cubicBezTo>
                    <a:cubicBezTo>
                      <a:pt x="5747" y="3603"/>
                      <a:pt x="5776" y="3603"/>
                      <a:pt x="5805" y="3603"/>
                    </a:cubicBezTo>
                    <a:cubicBezTo>
                      <a:pt x="7136" y="3603"/>
                      <a:pt x="8245" y="3677"/>
                      <a:pt x="9354" y="4416"/>
                    </a:cubicBezTo>
                    <a:cubicBezTo>
                      <a:pt x="10870" y="5378"/>
                      <a:pt x="10056" y="5747"/>
                      <a:pt x="10463" y="7152"/>
                    </a:cubicBezTo>
                    <a:cubicBezTo>
                      <a:pt x="10537" y="7337"/>
                      <a:pt x="10537" y="7596"/>
                      <a:pt x="10611" y="7818"/>
                    </a:cubicBezTo>
                    <a:cubicBezTo>
                      <a:pt x="10661" y="7821"/>
                      <a:pt x="10710" y="7823"/>
                      <a:pt x="10756" y="7823"/>
                    </a:cubicBezTo>
                    <a:cubicBezTo>
                      <a:pt x="12628" y="7823"/>
                      <a:pt x="11569" y="4986"/>
                      <a:pt x="11461" y="4121"/>
                    </a:cubicBezTo>
                    <a:cubicBezTo>
                      <a:pt x="11239" y="2716"/>
                      <a:pt x="10685" y="1533"/>
                      <a:pt x="9391" y="867"/>
                    </a:cubicBezTo>
                    <a:lnTo>
                      <a:pt x="5028" y="17"/>
                    </a:lnTo>
                    <a:cubicBezTo>
                      <a:pt x="4940" y="6"/>
                      <a:pt x="4850" y="0"/>
                      <a:pt x="47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029;p53">
                <a:extLst>
                  <a:ext uri="{FF2B5EF4-FFF2-40B4-BE49-F238E27FC236}">
                    <a16:creationId xmlns="" xmlns:a16="http://schemas.microsoft.com/office/drawing/2014/main" id="{CB1237BC-2C58-F0FE-CB76-0073772B9F83}"/>
                  </a:ext>
                </a:extLst>
              </p:cNvPr>
              <p:cNvSpPr/>
              <p:nvPr/>
            </p:nvSpPr>
            <p:spPr>
              <a:xfrm>
                <a:off x="6981404" y="938103"/>
                <a:ext cx="264075" cy="156169"/>
              </a:xfrm>
              <a:custGeom>
                <a:avLst/>
                <a:gdLst/>
                <a:ahLst/>
                <a:cxnLst/>
                <a:rect l="l" t="t" r="r" b="b"/>
                <a:pathLst>
                  <a:path w="14456" h="8549" extrusionOk="0">
                    <a:moveTo>
                      <a:pt x="7162" y="0"/>
                    </a:moveTo>
                    <a:cubicBezTo>
                      <a:pt x="3394" y="0"/>
                      <a:pt x="252" y="2932"/>
                      <a:pt x="0" y="6700"/>
                    </a:cubicBezTo>
                    <a:lnTo>
                      <a:pt x="0" y="6774"/>
                    </a:lnTo>
                    <a:lnTo>
                      <a:pt x="1220" y="6848"/>
                    </a:lnTo>
                    <a:cubicBezTo>
                      <a:pt x="1220" y="6811"/>
                      <a:pt x="1220" y="6774"/>
                      <a:pt x="1220" y="6774"/>
                    </a:cubicBezTo>
                    <a:cubicBezTo>
                      <a:pt x="1400" y="3575"/>
                      <a:pt x="4027" y="1074"/>
                      <a:pt x="7196" y="1074"/>
                    </a:cubicBezTo>
                    <a:cubicBezTo>
                      <a:pt x="7287" y="1074"/>
                      <a:pt x="7377" y="1076"/>
                      <a:pt x="7468" y="1081"/>
                    </a:cubicBezTo>
                    <a:cubicBezTo>
                      <a:pt x="10759" y="1228"/>
                      <a:pt x="13310" y="4038"/>
                      <a:pt x="13125" y="7329"/>
                    </a:cubicBezTo>
                    <a:cubicBezTo>
                      <a:pt x="13125" y="7329"/>
                      <a:pt x="14123" y="8549"/>
                      <a:pt x="14123" y="8549"/>
                    </a:cubicBezTo>
                    <a:lnTo>
                      <a:pt x="14382" y="7366"/>
                    </a:lnTo>
                    <a:cubicBezTo>
                      <a:pt x="14456" y="3447"/>
                      <a:pt x="11424" y="193"/>
                      <a:pt x="7505" y="8"/>
                    </a:cubicBezTo>
                    <a:cubicBezTo>
                      <a:pt x="7390" y="3"/>
                      <a:pt x="7276" y="0"/>
                      <a:pt x="7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030;p53">
                <a:extLst>
                  <a:ext uri="{FF2B5EF4-FFF2-40B4-BE49-F238E27FC236}">
                    <a16:creationId xmlns="" xmlns:a16="http://schemas.microsoft.com/office/drawing/2014/main" id="{2278525D-3CD3-25E8-3F88-B7EA65E8A1A5}"/>
                  </a:ext>
                </a:extLst>
              </p:cNvPr>
              <p:cNvSpPr/>
              <p:nvPr/>
            </p:nvSpPr>
            <p:spPr>
              <a:xfrm>
                <a:off x="6928374" y="1028619"/>
                <a:ext cx="106408" cy="123744"/>
              </a:xfrm>
              <a:custGeom>
                <a:avLst/>
                <a:gdLst/>
                <a:ahLst/>
                <a:cxnLst/>
                <a:rect l="l" t="t" r="r" b="b"/>
                <a:pathLst>
                  <a:path w="5825" h="6774" extrusionOk="0">
                    <a:moveTo>
                      <a:pt x="5107" y="1"/>
                    </a:moveTo>
                    <a:cubicBezTo>
                      <a:pt x="2412" y="1"/>
                      <a:pt x="1" y="3612"/>
                      <a:pt x="2238" y="5849"/>
                    </a:cubicBezTo>
                    <a:cubicBezTo>
                      <a:pt x="2719" y="6366"/>
                      <a:pt x="3421" y="6699"/>
                      <a:pt x="4160" y="6773"/>
                    </a:cubicBezTo>
                    <a:cubicBezTo>
                      <a:pt x="5270" y="6736"/>
                      <a:pt x="5011" y="6403"/>
                      <a:pt x="5196" y="5257"/>
                    </a:cubicBezTo>
                    <a:cubicBezTo>
                      <a:pt x="5417" y="3705"/>
                      <a:pt x="5676" y="1967"/>
                      <a:pt x="5824" y="451"/>
                    </a:cubicBezTo>
                    <a:lnTo>
                      <a:pt x="5306" y="7"/>
                    </a:lnTo>
                    <a:cubicBezTo>
                      <a:pt x="5240" y="3"/>
                      <a:pt x="5174" y="1"/>
                      <a:pt x="5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031;p53">
                <a:extLst>
                  <a:ext uri="{FF2B5EF4-FFF2-40B4-BE49-F238E27FC236}">
                    <a16:creationId xmlns="" xmlns:a16="http://schemas.microsoft.com/office/drawing/2014/main" id="{0D8C57DF-FC25-D87B-62F8-841E250AA719}"/>
                  </a:ext>
                </a:extLst>
              </p:cNvPr>
              <p:cNvSpPr/>
              <p:nvPr/>
            </p:nvSpPr>
            <p:spPr>
              <a:xfrm>
                <a:off x="7175898" y="1057573"/>
                <a:ext cx="66877" cy="115487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6322" extrusionOk="0">
                    <a:moveTo>
                      <a:pt x="1790" y="0"/>
                    </a:moveTo>
                    <a:cubicBezTo>
                      <a:pt x="1544" y="0"/>
                      <a:pt x="1331" y="107"/>
                      <a:pt x="1221" y="382"/>
                    </a:cubicBezTo>
                    <a:lnTo>
                      <a:pt x="1" y="6260"/>
                    </a:lnTo>
                    <a:cubicBezTo>
                      <a:pt x="171" y="6302"/>
                      <a:pt x="335" y="6321"/>
                      <a:pt x="494" y="6321"/>
                    </a:cubicBezTo>
                    <a:cubicBezTo>
                      <a:pt x="2027" y="6321"/>
                      <a:pt x="3023" y="4502"/>
                      <a:pt x="3291" y="3229"/>
                    </a:cubicBezTo>
                    <a:cubicBezTo>
                      <a:pt x="3476" y="2341"/>
                      <a:pt x="3661" y="1380"/>
                      <a:pt x="2996" y="604"/>
                    </a:cubicBezTo>
                    <a:cubicBezTo>
                      <a:pt x="2717" y="302"/>
                      <a:pt x="2206" y="0"/>
                      <a:pt x="17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032;p53">
                <a:extLst>
                  <a:ext uri="{FF2B5EF4-FFF2-40B4-BE49-F238E27FC236}">
                    <a16:creationId xmlns="" xmlns:a16="http://schemas.microsoft.com/office/drawing/2014/main" id="{E1CA4551-848E-A420-EB6C-3A408BAADF3C}"/>
                  </a:ext>
                </a:extLst>
              </p:cNvPr>
              <p:cNvSpPr/>
              <p:nvPr/>
            </p:nvSpPr>
            <p:spPr>
              <a:xfrm>
                <a:off x="7033412" y="1140379"/>
                <a:ext cx="146560" cy="155584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8517" extrusionOk="0">
                    <a:moveTo>
                      <a:pt x="740" y="729"/>
                    </a:moveTo>
                    <a:cubicBezTo>
                      <a:pt x="796" y="729"/>
                      <a:pt x="829" y="746"/>
                      <a:pt x="850" y="773"/>
                    </a:cubicBezTo>
                    <a:lnTo>
                      <a:pt x="850" y="773"/>
                    </a:lnTo>
                    <a:cubicBezTo>
                      <a:pt x="813" y="759"/>
                      <a:pt x="776" y="745"/>
                      <a:pt x="740" y="729"/>
                    </a:cubicBezTo>
                    <a:close/>
                    <a:moveTo>
                      <a:pt x="6537" y="0"/>
                    </a:moveTo>
                    <a:cubicBezTo>
                      <a:pt x="5052" y="0"/>
                      <a:pt x="3307" y="930"/>
                      <a:pt x="1807" y="930"/>
                    </a:cubicBezTo>
                    <a:cubicBezTo>
                      <a:pt x="1496" y="930"/>
                      <a:pt x="1196" y="891"/>
                      <a:pt x="911" y="794"/>
                    </a:cubicBezTo>
                    <a:lnTo>
                      <a:pt x="911" y="794"/>
                    </a:lnTo>
                    <a:lnTo>
                      <a:pt x="740" y="138"/>
                    </a:lnTo>
                    <a:cubicBezTo>
                      <a:pt x="629" y="2799"/>
                      <a:pt x="0" y="5942"/>
                      <a:pt x="518" y="7014"/>
                    </a:cubicBezTo>
                    <a:cubicBezTo>
                      <a:pt x="887" y="7861"/>
                      <a:pt x="3054" y="8516"/>
                      <a:pt x="4937" y="8516"/>
                    </a:cubicBezTo>
                    <a:cubicBezTo>
                      <a:pt x="6260" y="8516"/>
                      <a:pt x="7444" y="8193"/>
                      <a:pt x="7764" y="7384"/>
                    </a:cubicBezTo>
                    <a:cubicBezTo>
                      <a:pt x="8023" y="6718"/>
                      <a:pt x="7025" y="4722"/>
                      <a:pt x="6951" y="3872"/>
                    </a:cubicBezTo>
                    <a:cubicBezTo>
                      <a:pt x="6840" y="2615"/>
                      <a:pt x="6951" y="1321"/>
                      <a:pt x="6951" y="27"/>
                    </a:cubicBezTo>
                    <a:cubicBezTo>
                      <a:pt x="6815" y="8"/>
                      <a:pt x="6677" y="0"/>
                      <a:pt x="65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033;p53">
                <a:extLst>
                  <a:ext uri="{FF2B5EF4-FFF2-40B4-BE49-F238E27FC236}">
                    <a16:creationId xmlns="" xmlns:a16="http://schemas.microsoft.com/office/drawing/2014/main" id="{458F7873-7567-F1F7-55E0-A5CA1D8BEFA9}"/>
                  </a:ext>
                </a:extLst>
              </p:cNvPr>
              <p:cNvSpPr/>
              <p:nvPr/>
            </p:nvSpPr>
            <p:spPr>
              <a:xfrm>
                <a:off x="6759217" y="1327932"/>
                <a:ext cx="243816" cy="164133"/>
              </a:xfrm>
              <a:custGeom>
                <a:avLst/>
                <a:gdLst/>
                <a:ahLst/>
                <a:cxnLst/>
                <a:rect l="l" t="t" r="r" b="b"/>
                <a:pathLst>
                  <a:path w="13347" h="8985" extrusionOk="0">
                    <a:moveTo>
                      <a:pt x="629" y="0"/>
                    </a:moveTo>
                    <a:lnTo>
                      <a:pt x="0" y="8504"/>
                    </a:lnTo>
                    <a:lnTo>
                      <a:pt x="12977" y="8984"/>
                    </a:lnTo>
                    <a:lnTo>
                      <a:pt x="13346" y="1036"/>
                    </a:lnTo>
                    <a:lnTo>
                      <a:pt x="6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034;p53">
                <a:extLst>
                  <a:ext uri="{FF2B5EF4-FFF2-40B4-BE49-F238E27FC236}">
                    <a16:creationId xmlns="" xmlns:a16="http://schemas.microsoft.com/office/drawing/2014/main" id="{18DC9795-94C0-082F-E217-CD795E3C3E60}"/>
                  </a:ext>
                </a:extLst>
              </p:cNvPr>
              <p:cNvSpPr/>
              <p:nvPr/>
            </p:nvSpPr>
            <p:spPr>
              <a:xfrm>
                <a:off x="7034764" y="1346839"/>
                <a:ext cx="244492" cy="158050"/>
              </a:xfrm>
              <a:custGeom>
                <a:avLst/>
                <a:gdLst/>
                <a:ahLst/>
                <a:cxnLst/>
                <a:rect l="l" t="t" r="r" b="b"/>
                <a:pathLst>
                  <a:path w="13384" h="8652" extrusionOk="0">
                    <a:moveTo>
                      <a:pt x="259" y="1"/>
                    </a:moveTo>
                    <a:lnTo>
                      <a:pt x="0" y="8134"/>
                    </a:lnTo>
                    <a:lnTo>
                      <a:pt x="12977" y="8652"/>
                    </a:lnTo>
                    <a:lnTo>
                      <a:pt x="13383" y="666"/>
                    </a:ln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035;p53">
                <a:extLst>
                  <a:ext uri="{FF2B5EF4-FFF2-40B4-BE49-F238E27FC236}">
                    <a16:creationId xmlns="" xmlns:a16="http://schemas.microsoft.com/office/drawing/2014/main" id="{8D87E1DE-1F88-EDE8-A4EE-CA07E63E1DC1}"/>
                  </a:ext>
                </a:extLst>
              </p:cNvPr>
              <p:cNvSpPr/>
              <p:nvPr/>
            </p:nvSpPr>
            <p:spPr>
              <a:xfrm>
                <a:off x="7300848" y="1359681"/>
                <a:ext cx="160754" cy="154671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8467" extrusionOk="0">
                    <a:moveTo>
                      <a:pt x="666" y="0"/>
                    </a:moveTo>
                    <a:lnTo>
                      <a:pt x="0" y="7912"/>
                    </a:lnTo>
                    <a:lnTo>
                      <a:pt x="7949" y="8466"/>
                    </a:lnTo>
                    <a:lnTo>
                      <a:pt x="8799" y="666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036;p53">
                <a:extLst>
                  <a:ext uri="{FF2B5EF4-FFF2-40B4-BE49-F238E27FC236}">
                    <a16:creationId xmlns="" xmlns:a16="http://schemas.microsoft.com/office/drawing/2014/main" id="{4D858267-3172-1954-B7BF-6B531CB4F5CB}"/>
                  </a:ext>
                </a:extLst>
              </p:cNvPr>
              <p:cNvSpPr/>
              <p:nvPr/>
            </p:nvSpPr>
            <p:spPr>
              <a:xfrm>
                <a:off x="5821126" y="1890516"/>
                <a:ext cx="1215666" cy="958350"/>
              </a:xfrm>
              <a:custGeom>
                <a:avLst/>
                <a:gdLst/>
                <a:ahLst/>
                <a:cxnLst/>
                <a:rect l="l" t="t" r="r" b="b"/>
                <a:pathLst>
                  <a:path w="66548" h="52462" extrusionOk="0">
                    <a:moveTo>
                      <a:pt x="64515" y="0"/>
                    </a:moveTo>
                    <a:lnTo>
                      <a:pt x="1" y="1738"/>
                    </a:lnTo>
                    <a:lnTo>
                      <a:pt x="1701" y="52462"/>
                    </a:lnTo>
                    <a:lnTo>
                      <a:pt x="66548" y="43773"/>
                    </a:lnTo>
                    <a:lnTo>
                      <a:pt x="645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037;p53">
                <a:extLst>
                  <a:ext uri="{FF2B5EF4-FFF2-40B4-BE49-F238E27FC236}">
                    <a16:creationId xmlns="" xmlns:a16="http://schemas.microsoft.com/office/drawing/2014/main" id="{247867A4-035F-D82E-2CFC-5CC6C7F3539F}"/>
                  </a:ext>
                </a:extLst>
              </p:cNvPr>
              <p:cNvSpPr/>
              <p:nvPr/>
            </p:nvSpPr>
            <p:spPr>
              <a:xfrm>
                <a:off x="5869078" y="1924274"/>
                <a:ext cx="1129900" cy="872584"/>
              </a:xfrm>
              <a:custGeom>
                <a:avLst/>
                <a:gdLst/>
                <a:ahLst/>
                <a:cxnLst/>
                <a:rect l="l" t="t" r="r" b="b"/>
                <a:pathLst>
                  <a:path w="61853" h="47767" extrusionOk="0">
                    <a:moveTo>
                      <a:pt x="59745" y="1"/>
                    </a:moveTo>
                    <a:lnTo>
                      <a:pt x="1" y="3476"/>
                    </a:lnTo>
                    <a:lnTo>
                      <a:pt x="1590" y="47767"/>
                    </a:lnTo>
                    <a:lnTo>
                      <a:pt x="61853" y="40188"/>
                    </a:lnTo>
                    <a:lnTo>
                      <a:pt x="597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038;p53">
                <a:extLst>
                  <a:ext uri="{FF2B5EF4-FFF2-40B4-BE49-F238E27FC236}">
                    <a16:creationId xmlns="" xmlns:a16="http://schemas.microsoft.com/office/drawing/2014/main" id="{A7758B50-DDB7-B108-5BE5-64B4CEEB06DC}"/>
                  </a:ext>
                </a:extLst>
              </p:cNvPr>
              <p:cNvSpPr/>
              <p:nvPr/>
            </p:nvSpPr>
            <p:spPr>
              <a:xfrm>
                <a:off x="5896771" y="2266680"/>
                <a:ext cx="1066420" cy="530854"/>
              </a:xfrm>
              <a:custGeom>
                <a:avLst/>
                <a:gdLst/>
                <a:ahLst/>
                <a:cxnLst/>
                <a:rect l="l" t="t" r="r" b="b"/>
                <a:pathLst>
                  <a:path w="58378" h="29060" extrusionOk="0">
                    <a:moveTo>
                      <a:pt x="26804" y="1"/>
                    </a:moveTo>
                    <a:lnTo>
                      <a:pt x="1" y="29060"/>
                    </a:lnTo>
                    <a:lnTo>
                      <a:pt x="1" y="29060"/>
                    </a:lnTo>
                    <a:lnTo>
                      <a:pt x="58377" y="21740"/>
                    </a:lnTo>
                    <a:lnTo>
                      <a:pt x="3419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039;p53">
                <a:extLst>
                  <a:ext uri="{FF2B5EF4-FFF2-40B4-BE49-F238E27FC236}">
                    <a16:creationId xmlns="" xmlns:a16="http://schemas.microsoft.com/office/drawing/2014/main" id="{77C16917-3902-148B-9429-2994BE80B17E}"/>
                  </a:ext>
                </a:extLst>
              </p:cNvPr>
              <p:cNvSpPr/>
              <p:nvPr/>
            </p:nvSpPr>
            <p:spPr>
              <a:xfrm>
                <a:off x="5749535" y="2266680"/>
                <a:ext cx="636896" cy="658507"/>
              </a:xfrm>
              <a:custGeom>
                <a:avLst/>
                <a:gdLst/>
                <a:ahLst/>
                <a:cxnLst/>
                <a:rect l="l" t="t" r="r" b="b"/>
                <a:pathLst>
                  <a:path w="34865" h="36048" extrusionOk="0">
                    <a:moveTo>
                      <a:pt x="33607" y="1"/>
                    </a:moveTo>
                    <a:lnTo>
                      <a:pt x="1" y="33459"/>
                    </a:lnTo>
                    <a:lnTo>
                      <a:pt x="3070" y="36047"/>
                    </a:lnTo>
                    <a:lnTo>
                      <a:pt x="348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040;p53">
                <a:extLst>
                  <a:ext uri="{FF2B5EF4-FFF2-40B4-BE49-F238E27FC236}">
                    <a16:creationId xmlns="" xmlns:a16="http://schemas.microsoft.com/office/drawing/2014/main" id="{0C6279C2-0A61-7D65-4EFD-98D9817C7C38}"/>
                  </a:ext>
                </a:extLst>
              </p:cNvPr>
              <p:cNvSpPr/>
              <p:nvPr/>
            </p:nvSpPr>
            <p:spPr>
              <a:xfrm>
                <a:off x="6778799" y="2134314"/>
                <a:ext cx="104015" cy="515326"/>
              </a:xfrm>
              <a:custGeom>
                <a:avLst/>
                <a:gdLst/>
                <a:ahLst/>
                <a:cxnLst/>
                <a:rect l="l" t="t" r="r" b="b"/>
                <a:pathLst>
                  <a:path w="5694" h="28210" extrusionOk="0">
                    <a:moveTo>
                      <a:pt x="4215" y="1"/>
                    </a:moveTo>
                    <a:lnTo>
                      <a:pt x="0" y="28209"/>
                    </a:lnTo>
                    <a:lnTo>
                      <a:pt x="1960" y="28172"/>
                    </a:lnTo>
                    <a:lnTo>
                      <a:pt x="5694" y="1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041;p53">
                <a:extLst>
                  <a:ext uri="{FF2B5EF4-FFF2-40B4-BE49-F238E27FC236}">
                    <a16:creationId xmlns="" xmlns:a16="http://schemas.microsoft.com/office/drawing/2014/main" id="{F1145DE9-585B-7BEA-17C4-65859A32FBC7}"/>
                  </a:ext>
                </a:extLst>
              </p:cNvPr>
              <p:cNvSpPr/>
              <p:nvPr/>
            </p:nvSpPr>
            <p:spPr>
              <a:xfrm>
                <a:off x="6740292" y="2199821"/>
                <a:ext cx="81071" cy="301231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16490" extrusionOk="0">
                    <a:moveTo>
                      <a:pt x="4437" y="1"/>
                    </a:moveTo>
                    <a:lnTo>
                      <a:pt x="3032" y="75"/>
                    </a:lnTo>
                    <a:lnTo>
                      <a:pt x="1" y="16490"/>
                    </a:lnTo>
                    <a:lnTo>
                      <a:pt x="1" y="16490"/>
                    </a:lnTo>
                    <a:lnTo>
                      <a:pt x="1886" y="16342"/>
                    </a:lnTo>
                    <a:lnTo>
                      <a:pt x="4437" y="1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042;p53">
                <a:extLst>
                  <a:ext uri="{FF2B5EF4-FFF2-40B4-BE49-F238E27FC236}">
                    <a16:creationId xmlns="" xmlns:a16="http://schemas.microsoft.com/office/drawing/2014/main" id="{9E9966C4-2CA5-E3B3-AE2F-FFB2DD1E01E4}"/>
                  </a:ext>
                </a:extLst>
              </p:cNvPr>
              <p:cNvSpPr/>
              <p:nvPr/>
            </p:nvSpPr>
            <p:spPr>
              <a:xfrm>
                <a:off x="6041980" y="2232246"/>
                <a:ext cx="36480" cy="26204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345" extrusionOk="0">
                    <a:moveTo>
                      <a:pt x="0" y="0"/>
                    </a:moveTo>
                    <a:lnTo>
                      <a:pt x="703" y="14345"/>
                    </a:lnTo>
                    <a:lnTo>
                      <a:pt x="1997" y="14345"/>
                    </a:lnTo>
                    <a:lnTo>
                      <a:pt x="1405" y="0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043;p53">
                <a:extLst>
                  <a:ext uri="{FF2B5EF4-FFF2-40B4-BE49-F238E27FC236}">
                    <a16:creationId xmlns="" xmlns:a16="http://schemas.microsoft.com/office/drawing/2014/main" id="{57E2ABF6-43C5-A02D-8D7E-C97CE9BDE74F}"/>
                  </a:ext>
                </a:extLst>
              </p:cNvPr>
              <p:cNvSpPr/>
              <p:nvPr/>
            </p:nvSpPr>
            <p:spPr>
              <a:xfrm>
                <a:off x="5973093" y="2232922"/>
                <a:ext cx="49998" cy="41807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2886" extrusionOk="0">
                    <a:moveTo>
                      <a:pt x="0" y="0"/>
                    </a:moveTo>
                    <a:lnTo>
                      <a:pt x="1220" y="22885"/>
                    </a:lnTo>
                    <a:lnTo>
                      <a:pt x="2736" y="22885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044;p53">
                <a:extLst>
                  <a:ext uri="{FF2B5EF4-FFF2-40B4-BE49-F238E27FC236}">
                    <a16:creationId xmlns="" xmlns:a16="http://schemas.microsoft.com/office/drawing/2014/main" id="{8CEB7F81-618F-35DD-FA2B-A9D4364F3849}"/>
                  </a:ext>
                </a:extLst>
              </p:cNvPr>
              <p:cNvSpPr/>
              <p:nvPr/>
            </p:nvSpPr>
            <p:spPr>
              <a:xfrm>
                <a:off x="6391821" y="2134314"/>
                <a:ext cx="545705" cy="272862"/>
              </a:xfrm>
              <a:custGeom>
                <a:avLst/>
                <a:gdLst/>
                <a:ahLst/>
                <a:cxnLst/>
                <a:rect l="l" t="t" r="r" b="b"/>
                <a:pathLst>
                  <a:path w="29873" h="14937" extrusionOk="0">
                    <a:moveTo>
                      <a:pt x="29872" y="1"/>
                    </a:moveTo>
                    <a:lnTo>
                      <a:pt x="0" y="2219"/>
                    </a:lnTo>
                    <a:lnTo>
                      <a:pt x="1331" y="14937"/>
                    </a:lnTo>
                    <a:lnTo>
                      <a:pt x="29761" y="12829"/>
                    </a:lnTo>
                    <a:lnTo>
                      <a:pt x="2987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045;p53">
                <a:extLst>
                  <a:ext uri="{FF2B5EF4-FFF2-40B4-BE49-F238E27FC236}">
                    <a16:creationId xmlns="" xmlns:a16="http://schemas.microsoft.com/office/drawing/2014/main" id="{4C5D5D3D-8107-AE45-EE3C-5AD8EB4F96BF}"/>
                  </a:ext>
                </a:extLst>
              </p:cNvPr>
              <p:cNvSpPr/>
              <p:nvPr/>
            </p:nvSpPr>
            <p:spPr>
              <a:xfrm>
                <a:off x="6282398" y="2320716"/>
                <a:ext cx="545723" cy="272862"/>
              </a:xfrm>
              <a:custGeom>
                <a:avLst/>
                <a:gdLst/>
                <a:ahLst/>
                <a:cxnLst/>
                <a:rect l="l" t="t" r="r" b="b"/>
                <a:pathLst>
                  <a:path w="29874" h="14937" extrusionOk="0">
                    <a:moveTo>
                      <a:pt x="29873" y="0"/>
                    </a:moveTo>
                    <a:lnTo>
                      <a:pt x="1" y="2219"/>
                    </a:lnTo>
                    <a:lnTo>
                      <a:pt x="1332" y="14937"/>
                    </a:lnTo>
                    <a:lnTo>
                      <a:pt x="29725" y="12829"/>
                    </a:lnTo>
                    <a:lnTo>
                      <a:pt x="29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046;p53">
                <a:extLst>
                  <a:ext uri="{FF2B5EF4-FFF2-40B4-BE49-F238E27FC236}">
                    <a16:creationId xmlns="" xmlns:a16="http://schemas.microsoft.com/office/drawing/2014/main" id="{E401D0F6-3154-1F76-CB4B-D0DC743EA1B8}"/>
                  </a:ext>
                </a:extLst>
              </p:cNvPr>
              <p:cNvSpPr/>
              <p:nvPr/>
            </p:nvSpPr>
            <p:spPr>
              <a:xfrm>
                <a:off x="5903530" y="2055289"/>
                <a:ext cx="455208" cy="234372"/>
              </a:xfrm>
              <a:custGeom>
                <a:avLst/>
                <a:gdLst/>
                <a:ahLst/>
                <a:cxnLst/>
                <a:rect l="l" t="t" r="r" b="b"/>
                <a:pathLst>
                  <a:path w="24919" h="12830" extrusionOk="0">
                    <a:moveTo>
                      <a:pt x="24327" y="1"/>
                    </a:moveTo>
                    <a:lnTo>
                      <a:pt x="0" y="1739"/>
                    </a:lnTo>
                    <a:lnTo>
                      <a:pt x="592" y="12830"/>
                    </a:lnTo>
                    <a:lnTo>
                      <a:pt x="24918" y="11203"/>
                    </a:lnTo>
                    <a:lnTo>
                      <a:pt x="243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047;p53">
                <a:extLst>
                  <a:ext uri="{FF2B5EF4-FFF2-40B4-BE49-F238E27FC236}">
                    <a16:creationId xmlns="" xmlns:a16="http://schemas.microsoft.com/office/drawing/2014/main" id="{F3BACD68-8B1A-5CA2-CB30-18974ED7B9FB}"/>
                  </a:ext>
                </a:extLst>
              </p:cNvPr>
              <p:cNvSpPr/>
              <p:nvPr/>
            </p:nvSpPr>
            <p:spPr>
              <a:xfrm>
                <a:off x="5920410" y="2571949"/>
                <a:ext cx="345804" cy="155347"/>
              </a:xfrm>
              <a:custGeom>
                <a:avLst/>
                <a:gdLst/>
                <a:ahLst/>
                <a:cxnLst/>
                <a:rect l="l" t="t" r="r" b="b"/>
                <a:pathLst>
                  <a:path w="18930" h="8504" extrusionOk="0">
                    <a:moveTo>
                      <a:pt x="18671" y="1"/>
                    </a:moveTo>
                    <a:lnTo>
                      <a:pt x="1" y="925"/>
                    </a:lnTo>
                    <a:lnTo>
                      <a:pt x="259" y="8504"/>
                    </a:lnTo>
                    <a:lnTo>
                      <a:pt x="18929" y="7653"/>
                    </a:lnTo>
                    <a:lnTo>
                      <a:pt x="18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048;p53">
                <a:extLst>
                  <a:ext uri="{FF2B5EF4-FFF2-40B4-BE49-F238E27FC236}">
                    <a16:creationId xmlns="" xmlns:a16="http://schemas.microsoft.com/office/drawing/2014/main" id="{7AA748D3-9BF3-1D8C-9B98-F556829740DC}"/>
                  </a:ext>
                </a:extLst>
              </p:cNvPr>
              <p:cNvSpPr/>
              <p:nvPr/>
            </p:nvSpPr>
            <p:spPr>
              <a:xfrm>
                <a:off x="6993552" y="1864174"/>
                <a:ext cx="877991" cy="735486"/>
              </a:xfrm>
              <a:custGeom>
                <a:avLst/>
                <a:gdLst/>
                <a:ahLst/>
                <a:cxnLst/>
                <a:rect l="l" t="t" r="r" b="b"/>
                <a:pathLst>
                  <a:path w="48063" h="40262" extrusionOk="0">
                    <a:moveTo>
                      <a:pt x="47323" y="0"/>
                    </a:moveTo>
                    <a:lnTo>
                      <a:pt x="1" y="1442"/>
                    </a:lnTo>
                    <a:lnTo>
                      <a:pt x="1775" y="40261"/>
                    </a:lnTo>
                    <a:lnTo>
                      <a:pt x="48063" y="34716"/>
                    </a:lnTo>
                    <a:lnTo>
                      <a:pt x="47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049;p53">
                <a:extLst>
                  <a:ext uri="{FF2B5EF4-FFF2-40B4-BE49-F238E27FC236}">
                    <a16:creationId xmlns="" xmlns:a16="http://schemas.microsoft.com/office/drawing/2014/main" id="{56EB9E56-CC85-13EA-1C76-A7F6B4C519C1}"/>
                  </a:ext>
                </a:extLst>
              </p:cNvPr>
              <p:cNvSpPr/>
              <p:nvPr/>
            </p:nvSpPr>
            <p:spPr>
              <a:xfrm>
                <a:off x="7050291" y="1899284"/>
                <a:ext cx="792207" cy="663896"/>
              </a:xfrm>
              <a:custGeom>
                <a:avLst/>
                <a:gdLst/>
                <a:ahLst/>
                <a:cxnLst/>
                <a:rect l="l" t="t" r="r" b="b"/>
                <a:pathLst>
                  <a:path w="43367" h="36343" extrusionOk="0">
                    <a:moveTo>
                      <a:pt x="42701" y="1"/>
                    </a:moveTo>
                    <a:lnTo>
                      <a:pt x="0" y="1295"/>
                    </a:lnTo>
                    <a:lnTo>
                      <a:pt x="1590" y="36343"/>
                    </a:lnTo>
                    <a:lnTo>
                      <a:pt x="43367" y="31352"/>
                    </a:lnTo>
                    <a:lnTo>
                      <a:pt x="427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050;p53">
                <a:extLst>
                  <a:ext uri="{FF2B5EF4-FFF2-40B4-BE49-F238E27FC236}">
                    <a16:creationId xmlns="" xmlns:a16="http://schemas.microsoft.com/office/drawing/2014/main" id="{640398DE-1F66-0329-EA1F-AB5582375D89}"/>
                  </a:ext>
                </a:extLst>
              </p:cNvPr>
              <p:cNvSpPr/>
              <p:nvPr/>
            </p:nvSpPr>
            <p:spPr>
              <a:xfrm>
                <a:off x="7467667" y="1959403"/>
                <a:ext cx="326221" cy="493022"/>
              </a:xfrm>
              <a:custGeom>
                <a:avLst/>
                <a:gdLst/>
                <a:ahLst/>
                <a:cxnLst/>
                <a:rect l="l" t="t" r="r" b="b"/>
                <a:pathLst>
                  <a:path w="17858" h="26989" extrusionOk="0">
                    <a:moveTo>
                      <a:pt x="16933" y="0"/>
                    </a:moveTo>
                    <a:lnTo>
                      <a:pt x="0" y="776"/>
                    </a:lnTo>
                    <a:lnTo>
                      <a:pt x="592" y="26989"/>
                    </a:lnTo>
                    <a:lnTo>
                      <a:pt x="17857" y="25584"/>
                    </a:lnTo>
                    <a:lnTo>
                      <a:pt x="1693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051;p53">
                <a:extLst>
                  <a:ext uri="{FF2B5EF4-FFF2-40B4-BE49-F238E27FC236}">
                    <a16:creationId xmlns="" xmlns:a16="http://schemas.microsoft.com/office/drawing/2014/main" id="{1202F87B-AB1C-5AB0-29CE-84B0A4E67BF4}"/>
                  </a:ext>
                </a:extLst>
              </p:cNvPr>
              <p:cNvSpPr/>
              <p:nvPr/>
            </p:nvSpPr>
            <p:spPr>
              <a:xfrm>
                <a:off x="7338662" y="2075566"/>
                <a:ext cx="107413" cy="80377"/>
              </a:xfrm>
              <a:custGeom>
                <a:avLst/>
                <a:gdLst/>
                <a:ahLst/>
                <a:cxnLst/>
                <a:rect l="l" t="t" r="r" b="b"/>
                <a:pathLst>
                  <a:path w="5880" h="4400" extrusionOk="0">
                    <a:moveTo>
                      <a:pt x="5768" y="0"/>
                    </a:moveTo>
                    <a:lnTo>
                      <a:pt x="1" y="333"/>
                    </a:lnTo>
                    <a:lnTo>
                      <a:pt x="186" y="4400"/>
                    </a:lnTo>
                    <a:lnTo>
                      <a:pt x="5879" y="4104"/>
                    </a:lnTo>
                    <a:lnTo>
                      <a:pt x="576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052;p53">
                <a:extLst>
                  <a:ext uri="{FF2B5EF4-FFF2-40B4-BE49-F238E27FC236}">
                    <a16:creationId xmlns="" xmlns:a16="http://schemas.microsoft.com/office/drawing/2014/main" id="{9496927C-5166-778B-ACBA-BF5696E4ED4C}"/>
                  </a:ext>
                </a:extLst>
              </p:cNvPr>
              <p:cNvSpPr/>
              <p:nvPr/>
            </p:nvSpPr>
            <p:spPr>
              <a:xfrm>
                <a:off x="7209675" y="1978310"/>
                <a:ext cx="106719" cy="84432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4622" extrusionOk="0">
                    <a:moveTo>
                      <a:pt x="5583" y="0"/>
                    </a:moveTo>
                    <a:lnTo>
                      <a:pt x="0" y="74"/>
                    </a:lnTo>
                    <a:lnTo>
                      <a:pt x="222" y="4622"/>
                    </a:lnTo>
                    <a:lnTo>
                      <a:pt x="5842" y="4326"/>
                    </a:lnTo>
                    <a:lnTo>
                      <a:pt x="55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053;p53">
                <a:extLst>
                  <a:ext uri="{FF2B5EF4-FFF2-40B4-BE49-F238E27FC236}">
                    <a16:creationId xmlns="" xmlns:a16="http://schemas.microsoft.com/office/drawing/2014/main" id="{2C566F3B-2EDE-02EB-4167-51A9A0F513AE}"/>
                  </a:ext>
                </a:extLst>
              </p:cNvPr>
              <p:cNvSpPr/>
              <p:nvPr/>
            </p:nvSpPr>
            <p:spPr>
              <a:xfrm>
                <a:off x="7215082" y="2082982"/>
                <a:ext cx="106719" cy="78368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4290" extrusionOk="0">
                    <a:moveTo>
                      <a:pt x="5620" y="1"/>
                    </a:moveTo>
                    <a:lnTo>
                      <a:pt x="0" y="333"/>
                    </a:lnTo>
                    <a:lnTo>
                      <a:pt x="222" y="4289"/>
                    </a:lnTo>
                    <a:lnTo>
                      <a:pt x="5842" y="4031"/>
                    </a:lnTo>
                    <a:lnTo>
                      <a:pt x="56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054;p53">
                <a:extLst>
                  <a:ext uri="{FF2B5EF4-FFF2-40B4-BE49-F238E27FC236}">
                    <a16:creationId xmlns="" xmlns:a16="http://schemas.microsoft.com/office/drawing/2014/main" id="{D0D4C382-C80B-BD44-8505-89C1CE88D612}"/>
                  </a:ext>
                </a:extLst>
              </p:cNvPr>
              <p:cNvSpPr/>
              <p:nvPr/>
            </p:nvSpPr>
            <p:spPr>
              <a:xfrm>
                <a:off x="7220471" y="2182266"/>
                <a:ext cx="107413" cy="83756"/>
              </a:xfrm>
              <a:custGeom>
                <a:avLst/>
                <a:gdLst/>
                <a:ahLst/>
                <a:cxnLst/>
                <a:rect l="l" t="t" r="r" b="b"/>
                <a:pathLst>
                  <a:path w="5880" h="4585" extrusionOk="0">
                    <a:moveTo>
                      <a:pt x="5621" y="0"/>
                    </a:moveTo>
                    <a:lnTo>
                      <a:pt x="1" y="333"/>
                    </a:lnTo>
                    <a:lnTo>
                      <a:pt x="186" y="4585"/>
                    </a:lnTo>
                    <a:lnTo>
                      <a:pt x="5879" y="4326"/>
                    </a:lnTo>
                    <a:lnTo>
                      <a:pt x="56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055;p53">
                <a:extLst>
                  <a:ext uri="{FF2B5EF4-FFF2-40B4-BE49-F238E27FC236}">
                    <a16:creationId xmlns="" xmlns:a16="http://schemas.microsoft.com/office/drawing/2014/main" id="{7F7D9523-7D60-A257-A76E-AFDC1B8B9EA3}"/>
                  </a:ext>
                </a:extLst>
              </p:cNvPr>
              <p:cNvSpPr/>
              <p:nvPr/>
            </p:nvSpPr>
            <p:spPr>
              <a:xfrm>
                <a:off x="7225202" y="2286263"/>
                <a:ext cx="113478" cy="18642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10205" extrusionOk="0">
                    <a:moveTo>
                      <a:pt x="5694" y="1"/>
                    </a:moveTo>
                    <a:lnTo>
                      <a:pt x="1" y="371"/>
                    </a:lnTo>
                    <a:lnTo>
                      <a:pt x="518" y="10205"/>
                    </a:lnTo>
                    <a:lnTo>
                      <a:pt x="6212" y="9687"/>
                    </a:lnTo>
                    <a:lnTo>
                      <a:pt x="56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056;p53">
                <a:extLst>
                  <a:ext uri="{FF2B5EF4-FFF2-40B4-BE49-F238E27FC236}">
                    <a16:creationId xmlns="" xmlns:a16="http://schemas.microsoft.com/office/drawing/2014/main" id="{1D5F840D-4815-F7D5-D125-9127316D9999}"/>
                  </a:ext>
                </a:extLst>
              </p:cNvPr>
              <p:cNvSpPr/>
              <p:nvPr/>
            </p:nvSpPr>
            <p:spPr>
              <a:xfrm>
                <a:off x="7114446" y="2090417"/>
                <a:ext cx="83756" cy="76340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4179" extrusionOk="0">
                    <a:moveTo>
                      <a:pt x="4363" y="0"/>
                    </a:moveTo>
                    <a:lnTo>
                      <a:pt x="1" y="296"/>
                    </a:lnTo>
                    <a:lnTo>
                      <a:pt x="148" y="4178"/>
                    </a:lnTo>
                    <a:lnTo>
                      <a:pt x="4585" y="3956"/>
                    </a:lnTo>
                    <a:lnTo>
                      <a:pt x="436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057;p53">
                <a:extLst>
                  <a:ext uri="{FF2B5EF4-FFF2-40B4-BE49-F238E27FC236}">
                    <a16:creationId xmlns="" xmlns:a16="http://schemas.microsoft.com/office/drawing/2014/main" id="{3CEC48AC-40FB-5863-58D6-0575D64D6D58}"/>
                  </a:ext>
                </a:extLst>
              </p:cNvPr>
              <p:cNvSpPr/>
              <p:nvPr/>
            </p:nvSpPr>
            <p:spPr>
              <a:xfrm>
                <a:off x="7118502" y="2189701"/>
                <a:ext cx="85784" cy="81729"/>
              </a:xfrm>
              <a:custGeom>
                <a:avLst/>
                <a:gdLst/>
                <a:ahLst/>
                <a:cxnLst/>
                <a:rect l="l" t="t" r="r" b="b"/>
                <a:pathLst>
                  <a:path w="4696" h="4474" extrusionOk="0">
                    <a:moveTo>
                      <a:pt x="4474" y="0"/>
                    </a:moveTo>
                    <a:lnTo>
                      <a:pt x="0" y="259"/>
                    </a:lnTo>
                    <a:lnTo>
                      <a:pt x="185" y="4474"/>
                    </a:lnTo>
                    <a:lnTo>
                      <a:pt x="4696" y="4252"/>
                    </a:lnTo>
                    <a:lnTo>
                      <a:pt x="447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058;p53">
                <a:extLst>
                  <a:ext uri="{FF2B5EF4-FFF2-40B4-BE49-F238E27FC236}">
                    <a16:creationId xmlns="" xmlns:a16="http://schemas.microsoft.com/office/drawing/2014/main" id="{4396D391-D8A2-5003-4AC0-0F20F63D8176}"/>
                  </a:ext>
                </a:extLst>
              </p:cNvPr>
              <p:cNvSpPr/>
              <p:nvPr/>
            </p:nvSpPr>
            <p:spPr>
              <a:xfrm>
                <a:off x="7348800" y="2279522"/>
                <a:ext cx="104691" cy="181689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9946" extrusionOk="0">
                    <a:moveTo>
                      <a:pt x="5509" y="0"/>
                    </a:moveTo>
                    <a:lnTo>
                      <a:pt x="0" y="333"/>
                    </a:lnTo>
                    <a:lnTo>
                      <a:pt x="481" y="9945"/>
                    </a:lnTo>
                    <a:lnTo>
                      <a:pt x="5731" y="9465"/>
                    </a:lnTo>
                    <a:lnTo>
                      <a:pt x="550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059;p53">
                <a:extLst>
                  <a:ext uri="{FF2B5EF4-FFF2-40B4-BE49-F238E27FC236}">
                    <a16:creationId xmlns="" xmlns:a16="http://schemas.microsoft.com/office/drawing/2014/main" id="{89560211-6C97-CE76-0BAD-985892493E02}"/>
                  </a:ext>
                </a:extLst>
              </p:cNvPr>
              <p:cNvSpPr/>
              <p:nvPr/>
            </p:nvSpPr>
            <p:spPr>
              <a:xfrm>
                <a:off x="7343393" y="2174831"/>
                <a:ext cx="105385" cy="8512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4660" extrusionOk="0">
                    <a:moveTo>
                      <a:pt x="5657" y="1"/>
                    </a:moveTo>
                    <a:lnTo>
                      <a:pt x="1" y="333"/>
                    </a:lnTo>
                    <a:lnTo>
                      <a:pt x="222" y="4659"/>
                    </a:lnTo>
                    <a:lnTo>
                      <a:pt x="5768" y="4400"/>
                    </a:lnTo>
                    <a:lnTo>
                      <a:pt x="56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060;p53">
                <a:extLst>
                  <a:ext uri="{FF2B5EF4-FFF2-40B4-BE49-F238E27FC236}">
                    <a16:creationId xmlns="" xmlns:a16="http://schemas.microsoft.com/office/drawing/2014/main" id="{8E67B9CA-28B8-F096-31EC-B60DD0150193}"/>
                  </a:ext>
                </a:extLst>
              </p:cNvPr>
              <p:cNvSpPr/>
              <p:nvPr/>
            </p:nvSpPr>
            <p:spPr>
              <a:xfrm>
                <a:off x="7123233" y="2293698"/>
                <a:ext cx="92543" cy="187772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0279" extrusionOk="0">
                    <a:moveTo>
                      <a:pt x="4511" y="1"/>
                    </a:moveTo>
                    <a:lnTo>
                      <a:pt x="0" y="296"/>
                    </a:lnTo>
                    <a:lnTo>
                      <a:pt x="444" y="10278"/>
                    </a:lnTo>
                    <a:lnTo>
                      <a:pt x="5065" y="9872"/>
                    </a:lnTo>
                    <a:lnTo>
                      <a:pt x="45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061;p53">
                <a:extLst>
                  <a:ext uri="{FF2B5EF4-FFF2-40B4-BE49-F238E27FC236}">
                    <a16:creationId xmlns="" xmlns:a16="http://schemas.microsoft.com/office/drawing/2014/main" id="{A1432429-E89B-E5AA-B005-BEF7F7B33624}"/>
                  </a:ext>
                </a:extLst>
              </p:cNvPr>
              <p:cNvSpPr/>
              <p:nvPr/>
            </p:nvSpPr>
            <p:spPr>
              <a:xfrm>
                <a:off x="7109039" y="1979661"/>
                <a:ext cx="83775" cy="87812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4807" extrusionOk="0">
                    <a:moveTo>
                      <a:pt x="4326" y="0"/>
                    </a:moveTo>
                    <a:lnTo>
                      <a:pt x="1" y="37"/>
                    </a:lnTo>
                    <a:lnTo>
                      <a:pt x="223" y="4806"/>
                    </a:lnTo>
                    <a:lnTo>
                      <a:pt x="4585" y="4585"/>
                    </a:lnTo>
                    <a:lnTo>
                      <a:pt x="432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062;p53">
                <a:extLst>
                  <a:ext uri="{FF2B5EF4-FFF2-40B4-BE49-F238E27FC236}">
                    <a16:creationId xmlns="" xmlns:a16="http://schemas.microsoft.com/office/drawing/2014/main" id="{C8ADA37A-A8D1-0188-8D7E-39DBBE8624AD}"/>
                  </a:ext>
                </a:extLst>
              </p:cNvPr>
              <p:cNvSpPr/>
              <p:nvPr/>
            </p:nvSpPr>
            <p:spPr>
              <a:xfrm>
                <a:off x="7333273" y="1976958"/>
                <a:ext cx="110098" cy="79701"/>
              </a:xfrm>
              <a:custGeom>
                <a:avLst/>
                <a:gdLst/>
                <a:ahLst/>
                <a:cxnLst/>
                <a:rect l="l" t="t" r="r" b="b"/>
                <a:pathLst>
                  <a:path w="6027" h="4363" extrusionOk="0">
                    <a:moveTo>
                      <a:pt x="5915" y="0"/>
                    </a:moveTo>
                    <a:lnTo>
                      <a:pt x="0" y="74"/>
                    </a:lnTo>
                    <a:lnTo>
                      <a:pt x="222" y="4363"/>
                    </a:lnTo>
                    <a:lnTo>
                      <a:pt x="6026" y="4067"/>
                    </a:lnTo>
                    <a:lnTo>
                      <a:pt x="591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063;p53">
                <a:extLst>
                  <a:ext uri="{FF2B5EF4-FFF2-40B4-BE49-F238E27FC236}">
                    <a16:creationId xmlns="" xmlns:a16="http://schemas.microsoft.com/office/drawing/2014/main" id="{9D5DCE89-877C-A899-341F-59C53A5E28B0}"/>
                  </a:ext>
                </a:extLst>
              </p:cNvPr>
              <p:cNvSpPr/>
              <p:nvPr/>
            </p:nvSpPr>
            <p:spPr>
              <a:xfrm>
                <a:off x="7479139" y="2038410"/>
                <a:ext cx="299203" cy="359998"/>
              </a:xfrm>
              <a:custGeom>
                <a:avLst/>
                <a:gdLst/>
                <a:ahLst/>
                <a:cxnLst/>
                <a:rect l="l" t="t" r="r" b="b"/>
                <a:pathLst>
                  <a:path w="16379" h="19707" extrusionOk="0">
                    <a:moveTo>
                      <a:pt x="12238" y="8689"/>
                    </a:moveTo>
                    <a:lnTo>
                      <a:pt x="14197" y="11425"/>
                    </a:lnTo>
                    <a:cubicBezTo>
                      <a:pt x="13495" y="12053"/>
                      <a:pt x="12867" y="12756"/>
                      <a:pt x="12275" y="13495"/>
                    </a:cubicBezTo>
                    <a:lnTo>
                      <a:pt x="12275" y="13532"/>
                    </a:lnTo>
                    <a:cubicBezTo>
                      <a:pt x="12238" y="13606"/>
                      <a:pt x="12201" y="13680"/>
                      <a:pt x="12127" y="13754"/>
                    </a:cubicBezTo>
                    <a:lnTo>
                      <a:pt x="11942" y="13199"/>
                    </a:lnTo>
                    <a:cubicBezTo>
                      <a:pt x="11794" y="12571"/>
                      <a:pt x="11720" y="11905"/>
                      <a:pt x="11757" y="11240"/>
                    </a:cubicBezTo>
                    <a:cubicBezTo>
                      <a:pt x="11831" y="10537"/>
                      <a:pt x="12238" y="8689"/>
                      <a:pt x="12238" y="8689"/>
                    </a:cubicBezTo>
                    <a:close/>
                    <a:moveTo>
                      <a:pt x="10389" y="1"/>
                    </a:moveTo>
                    <a:cubicBezTo>
                      <a:pt x="8504" y="38"/>
                      <a:pt x="7580" y="3254"/>
                      <a:pt x="8171" y="4548"/>
                    </a:cubicBezTo>
                    <a:cubicBezTo>
                      <a:pt x="7765" y="4733"/>
                      <a:pt x="7395" y="4955"/>
                      <a:pt x="7062" y="5214"/>
                    </a:cubicBezTo>
                    <a:cubicBezTo>
                      <a:pt x="6766" y="5435"/>
                      <a:pt x="6582" y="6138"/>
                      <a:pt x="6508" y="7210"/>
                    </a:cubicBezTo>
                    <a:cubicBezTo>
                      <a:pt x="6286" y="8430"/>
                      <a:pt x="5657" y="9539"/>
                      <a:pt x="4770" y="10389"/>
                    </a:cubicBezTo>
                    <a:cubicBezTo>
                      <a:pt x="4623" y="10536"/>
                      <a:pt x="4415" y="10594"/>
                      <a:pt x="4178" y="10594"/>
                    </a:cubicBezTo>
                    <a:cubicBezTo>
                      <a:pt x="3279" y="10594"/>
                      <a:pt x="1960" y="9761"/>
                      <a:pt x="1960" y="9761"/>
                    </a:cubicBezTo>
                    <a:cubicBezTo>
                      <a:pt x="1960" y="9761"/>
                      <a:pt x="1462" y="8889"/>
                      <a:pt x="865" y="8889"/>
                    </a:cubicBezTo>
                    <a:cubicBezTo>
                      <a:pt x="812" y="8889"/>
                      <a:pt x="758" y="8895"/>
                      <a:pt x="703" y="8911"/>
                    </a:cubicBezTo>
                    <a:cubicBezTo>
                      <a:pt x="1" y="9059"/>
                      <a:pt x="555" y="10759"/>
                      <a:pt x="629" y="10907"/>
                    </a:cubicBezTo>
                    <a:cubicBezTo>
                      <a:pt x="694" y="11036"/>
                      <a:pt x="3049" y="12721"/>
                      <a:pt x="5123" y="12721"/>
                    </a:cubicBezTo>
                    <a:cubicBezTo>
                      <a:pt x="5420" y="12721"/>
                      <a:pt x="5712" y="12686"/>
                      <a:pt x="5990" y="12608"/>
                    </a:cubicBezTo>
                    <a:cubicBezTo>
                      <a:pt x="6323" y="12534"/>
                      <a:pt x="6582" y="12386"/>
                      <a:pt x="6803" y="12201"/>
                    </a:cubicBezTo>
                    <a:lnTo>
                      <a:pt x="6803" y="12201"/>
                    </a:lnTo>
                    <a:cubicBezTo>
                      <a:pt x="6877" y="12719"/>
                      <a:pt x="5879" y="19706"/>
                      <a:pt x="5879" y="19706"/>
                    </a:cubicBezTo>
                    <a:lnTo>
                      <a:pt x="13236" y="17377"/>
                    </a:lnTo>
                    <a:lnTo>
                      <a:pt x="12867" y="16194"/>
                    </a:lnTo>
                    <a:cubicBezTo>
                      <a:pt x="13347" y="15565"/>
                      <a:pt x="13902" y="15048"/>
                      <a:pt x="14493" y="14604"/>
                    </a:cubicBezTo>
                    <a:cubicBezTo>
                      <a:pt x="15417" y="14013"/>
                      <a:pt x="16046" y="12608"/>
                      <a:pt x="16194" y="12053"/>
                    </a:cubicBezTo>
                    <a:cubicBezTo>
                      <a:pt x="16379" y="11499"/>
                      <a:pt x="15713" y="9502"/>
                      <a:pt x="14308" y="7062"/>
                    </a:cubicBezTo>
                    <a:cubicBezTo>
                      <a:pt x="12903" y="4622"/>
                      <a:pt x="13199" y="5435"/>
                      <a:pt x="12349" y="4881"/>
                    </a:cubicBezTo>
                    <a:cubicBezTo>
                      <a:pt x="11979" y="4622"/>
                      <a:pt x="11573" y="4437"/>
                      <a:pt x="11129" y="4326"/>
                    </a:cubicBezTo>
                    <a:lnTo>
                      <a:pt x="11055" y="3328"/>
                    </a:lnTo>
                    <a:cubicBezTo>
                      <a:pt x="11240" y="3069"/>
                      <a:pt x="11351" y="2810"/>
                      <a:pt x="11425" y="2515"/>
                    </a:cubicBezTo>
                    <a:cubicBezTo>
                      <a:pt x="11646" y="1553"/>
                      <a:pt x="11425" y="1"/>
                      <a:pt x="103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064;p53">
                <a:extLst>
                  <a:ext uri="{FF2B5EF4-FFF2-40B4-BE49-F238E27FC236}">
                    <a16:creationId xmlns="" xmlns:a16="http://schemas.microsoft.com/office/drawing/2014/main" id="{5202FE9A-C2FE-C83A-E428-BD25C67166DD}"/>
                  </a:ext>
                </a:extLst>
              </p:cNvPr>
              <p:cNvSpPr/>
              <p:nvPr/>
            </p:nvSpPr>
            <p:spPr>
              <a:xfrm>
                <a:off x="7529119" y="2315984"/>
                <a:ext cx="241131" cy="47970"/>
              </a:xfrm>
              <a:custGeom>
                <a:avLst/>
                <a:gdLst/>
                <a:ahLst/>
                <a:cxnLst/>
                <a:rect l="l" t="t" r="r" b="b"/>
                <a:pathLst>
                  <a:path w="13200" h="2626" extrusionOk="0">
                    <a:moveTo>
                      <a:pt x="13199" y="1"/>
                    </a:moveTo>
                    <a:lnTo>
                      <a:pt x="296" y="1258"/>
                    </a:lnTo>
                    <a:lnTo>
                      <a:pt x="1" y="2626"/>
                    </a:lnTo>
                    <a:lnTo>
                      <a:pt x="12940" y="1258"/>
                    </a:lnTo>
                    <a:lnTo>
                      <a:pt x="131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065;p53">
                <a:extLst>
                  <a:ext uri="{FF2B5EF4-FFF2-40B4-BE49-F238E27FC236}">
                    <a16:creationId xmlns="" xmlns:a16="http://schemas.microsoft.com/office/drawing/2014/main" id="{BFC2C57A-ACD2-E54A-C471-DC2B1AD7BFE5}"/>
                  </a:ext>
                </a:extLst>
              </p:cNvPr>
              <p:cNvSpPr/>
              <p:nvPr/>
            </p:nvSpPr>
            <p:spPr>
              <a:xfrm>
                <a:off x="7539257" y="2349761"/>
                <a:ext cx="222882" cy="45943"/>
              </a:xfrm>
              <a:custGeom>
                <a:avLst/>
                <a:gdLst/>
                <a:ahLst/>
                <a:cxnLst/>
                <a:rect l="l" t="t" r="r" b="b"/>
                <a:pathLst>
                  <a:path w="12201" h="2515" extrusionOk="0">
                    <a:moveTo>
                      <a:pt x="12200" y="0"/>
                    </a:moveTo>
                    <a:lnTo>
                      <a:pt x="259" y="1368"/>
                    </a:lnTo>
                    <a:lnTo>
                      <a:pt x="0" y="2514"/>
                    </a:lnTo>
                    <a:lnTo>
                      <a:pt x="11979" y="1257"/>
                    </a:lnTo>
                    <a:lnTo>
                      <a:pt x="122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066;p53">
                <a:extLst>
                  <a:ext uri="{FF2B5EF4-FFF2-40B4-BE49-F238E27FC236}">
                    <a16:creationId xmlns="" xmlns:a16="http://schemas.microsoft.com/office/drawing/2014/main" id="{B070A9BC-2E7B-DC09-8196-A16652D5A624}"/>
                  </a:ext>
                </a:extLst>
              </p:cNvPr>
              <p:cNvSpPr/>
              <p:nvPr/>
            </p:nvSpPr>
            <p:spPr>
              <a:xfrm>
                <a:off x="5133610" y="3063618"/>
                <a:ext cx="1381133" cy="432246"/>
              </a:xfrm>
              <a:custGeom>
                <a:avLst/>
                <a:gdLst/>
                <a:ahLst/>
                <a:cxnLst/>
                <a:rect l="l" t="t" r="r" b="b"/>
                <a:pathLst>
                  <a:path w="75606" h="23662" extrusionOk="0">
                    <a:moveTo>
                      <a:pt x="42813" y="0"/>
                    </a:moveTo>
                    <a:lnTo>
                      <a:pt x="1" y="7801"/>
                    </a:lnTo>
                    <a:lnTo>
                      <a:pt x="28579" y="23661"/>
                    </a:lnTo>
                    <a:lnTo>
                      <a:pt x="75606" y="14308"/>
                    </a:lnTo>
                    <a:lnTo>
                      <a:pt x="428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067;p53">
                <a:extLst>
                  <a:ext uri="{FF2B5EF4-FFF2-40B4-BE49-F238E27FC236}">
                    <a16:creationId xmlns="" xmlns:a16="http://schemas.microsoft.com/office/drawing/2014/main" id="{FC9EB352-AAE0-4250-C146-C7346F9DA0DB}"/>
                  </a:ext>
                </a:extLst>
              </p:cNvPr>
              <p:cNvSpPr/>
              <p:nvPr/>
            </p:nvSpPr>
            <p:spPr>
              <a:xfrm>
                <a:off x="5649594" y="3324971"/>
                <a:ext cx="865149" cy="1280515"/>
              </a:xfrm>
              <a:custGeom>
                <a:avLst/>
                <a:gdLst/>
                <a:ahLst/>
                <a:cxnLst/>
                <a:rect l="l" t="t" r="r" b="b"/>
                <a:pathLst>
                  <a:path w="47360" h="70098" extrusionOk="0">
                    <a:moveTo>
                      <a:pt x="47360" y="1"/>
                    </a:moveTo>
                    <a:lnTo>
                      <a:pt x="333" y="9354"/>
                    </a:lnTo>
                    <a:lnTo>
                      <a:pt x="0" y="70097"/>
                    </a:lnTo>
                    <a:lnTo>
                      <a:pt x="47027" y="55346"/>
                    </a:lnTo>
                    <a:lnTo>
                      <a:pt x="473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068;p53">
                <a:extLst>
                  <a:ext uri="{FF2B5EF4-FFF2-40B4-BE49-F238E27FC236}">
                    <a16:creationId xmlns="" xmlns:a16="http://schemas.microsoft.com/office/drawing/2014/main" id="{F9362B4D-7136-A6DA-76E5-20B2DF0C532B}"/>
                  </a:ext>
                </a:extLst>
              </p:cNvPr>
              <p:cNvSpPr/>
              <p:nvPr/>
            </p:nvSpPr>
            <p:spPr>
              <a:xfrm>
                <a:off x="5127545" y="3206123"/>
                <a:ext cx="528150" cy="1399364"/>
              </a:xfrm>
              <a:custGeom>
                <a:avLst/>
                <a:gdLst/>
                <a:ahLst/>
                <a:cxnLst/>
                <a:rect l="l" t="t" r="r" b="b"/>
                <a:pathLst>
                  <a:path w="28912" h="76604" extrusionOk="0">
                    <a:moveTo>
                      <a:pt x="333" y="0"/>
                    </a:moveTo>
                    <a:lnTo>
                      <a:pt x="0" y="56380"/>
                    </a:lnTo>
                    <a:lnTo>
                      <a:pt x="28578" y="76603"/>
                    </a:lnTo>
                    <a:lnTo>
                      <a:pt x="28911" y="15860"/>
                    </a:lnTo>
                    <a:lnTo>
                      <a:pt x="3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069;p53">
                <a:extLst>
                  <a:ext uri="{FF2B5EF4-FFF2-40B4-BE49-F238E27FC236}">
                    <a16:creationId xmlns="" xmlns:a16="http://schemas.microsoft.com/office/drawing/2014/main" id="{A70A316E-991A-DAF0-8C14-9DB67D14560A}"/>
                  </a:ext>
                </a:extLst>
              </p:cNvPr>
              <p:cNvSpPr/>
              <p:nvPr/>
            </p:nvSpPr>
            <p:spPr>
              <a:xfrm>
                <a:off x="5653649" y="3636999"/>
                <a:ext cx="859066" cy="191151"/>
              </a:xfrm>
              <a:custGeom>
                <a:avLst/>
                <a:gdLst/>
                <a:ahLst/>
                <a:cxnLst/>
                <a:rect l="l" t="t" r="r" b="b"/>
                <a:pathLst>
                  <a:path w="47027" h="10464" fill="none" extrusionOk="0">
                    <a:moveTo>
                      <a:pt x="0" y="10463"/>
                    </a:moveTo>
                    <a:lnTo>
                      <a:pt x="47027" y="0"/>
                    </a:lnTo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070;p53">
                <a:extLst>
                  <a:ext uri="{FF2B5EF4-FFF2-40B4-BE49-F238E27FC236}">
                    <a16:creationId xmlns="" xmlns:a16="http://schemas.microsoft.com/office/drawing/2014/main" id="{F6B20763-EC7E-F5A7-775C-25EE24787508}"/>
                  </a:ext>
                </a:extLst>
              </p:cNvPr>
              <p:cNvSpPr/>
              <p:nvPr/>
            </p:nvSpPr>
            <p:spPr>
              <a:xfrm>
                <a:off x="5664445" y="3967933"/>
                <a:ext cx="841529" cy="212067"/>
              </a:xfrm>
              <a:custGeom>
                <a:avLst/>
                <a:gdLst/>
                <a:ahLst/>
                <a:cxnLst/>
                <a:rect l="l" t="t" r="r" b="b"/>
                <a:pathLst>
                  <a:path w="46067" h="11609" fill="none" extrusionOk="0">
                    <a:moveTo>
                      <a:pt x="1" y="11609"/>
                    </a:moveTo>
                    <a:lnTo>
                      <a:pt x="46066" y="0"/>
                    </a:lnTo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071;p53">
                <a:extLst>
                  <a:ext uri="{FF2B5EF4-FFF2-40B4-BE49-F238E27FC236}">
                    <a16:creationId xmlns="" xmlns:a16="http://schemas.microsoft.com/office/drawing/2014/main" id="{176634D6-C3E7-D1F0-9B90-07015CB0D715}"/>
                  </a:ext>
                </a:extLst>
              </p:cNvPr>
              <p:cNvSpPr/>
              <p:nvPr/>
            </p:nvSpPr>
            <p:spPr>
              <a:xfrm>
                <a:off x="5649594" y="3495846"/>
                <a:ext cx="6101" cy="1100854"/>
              </a:xfrm>
              <a:custGeom>
                <a:avLst/>
                <a:gdLst/>
                <a:ahLst/>
                <a:cxnLst/>
                <a:rect l="l" t="t" r="r" b="b"/>
                <a:pathLst>
                  <a:path w="334" h="60263" fill="none" extrusionOk="0">
                    <a:moveTo>
                      <a:pt x="333" y="0"/>
                    </a:moveTo>
                    <a:lnTo>
                      <a:pt x="0" y="60263"/>
                    </a:lnTo>
                  </a:path>
                </a:pathLst>
              </a:custGeom>
              <a:noFill/>
              <a:ln w="8325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072;p53">
                <a:extLst>
                  <a:ext uri="{FF2B5EF4-FFF2-40B4-BE49-F238E27FC236}">
                    <a16:creationId xmlns="" xmlns:a16="http://schemas.microsoft.com/office/drawing/2014/main" id="{80C47F01-8B28-3702-DBD8-48C2DAFA5100}"/>
                  </a:ext>
                </a:extLst>
              </p:cNvPr>
              <p:cNvSpPr/>
              <p:nvPr/>
            </p:nvSpPr>
            <p:spPr>
              <a:xfrm>
                <a:off x="5648918" y="3438431"/>
                <a:ext cx="859742" cy="1166380"/>
              </a:xfrm>
              <a:custGeom>
                <a:avLst/>
                <a:gdLst/>
                <a:ahLst/>
                <a:cxnLst/>
                <a:rect l="l" t="t" r="r" b="b"/>
                <a:pathLst>
                  <a:path w="47064" h="63850" extrusionOk="0">
                    <a:moveTo>
                      <a:pt x="16083" y="1"/>
                    </a:moveTo>
                    <a:lnTo>
                      <a:pt x="370" y="3107"/>
                    </a:lnTo>
                    <a:lnTo>
                      <a:pt x="0" y="63849"/>
                    </a:lnTo>
                    <a:lnTo>
                      <a:pt x="47064" y="49135"/>
                    </a:lnTo>
                    <a:lnTo>
                      <a:pt x="47064" y="47360"/>
                    </a:lnTo>
                    <a:cubicBezTo>
                      <a:pt x="45215" y="45993"/>
                      <a:pt x="42997" y="45216"/>
                      <a:pt x="40742" y="45142"/>
                    </a:cubicBezTo>
                    <a:cubicBezTo>
                      <a:pt x="40584" y="45137"/>
                      <a:pt x="40427" y="45135"/>
                      <a:pt x="40270" y="45135"/>
                    </a:cubicBezTo>
                    <a:cubicBezTo>
                      <a:pt x="34548" y="45135"/>
                      <a:pt x="29460" y="48338"/>
                      <a:pt x="23846" y="48950"/>
                    </a:cubicBezTo>
                    <a:cubicBezTo>
                      <a:pt x="23338" y="49008"/>
                      <a:pt x="22836" y="49037"/>
                      <a:pt x="22341" y="49037"/>
                    </a:cubicBezTo>
                    <a:cubicBezTo>
                      <a:pt x="18410" y="49037"/>
                      <a:pt x="14959" y="47222"/>
                      <a:pt x="12792" y="43774"/>
                    </a:cubicBezTo>
                    <a:cubicBezTo>
                      <a:pt x="10426" y="40040"/>
                      <a:pt x="9539" y="35493"/>
                      <a:pt x="9317" y="31130"/>
                    </a:cubicBezTo>
                    <a:cubicBezTo>
                      <a:pt x="9021" y="25954"/>
                      <a:pt x="9835" y="20852"/>
                      <a:pt x="11055" y="15824"/>
                    </a:cubicBezTo>
                    <a:cubicBezTo>
                      <a:pt x="12312" y="10427"/>
                      <a:pt x="14012" y="5140"/>
                      <a:pt x="160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073;p53">
                <a:extLst>
                  <a:ext uri="{FF2B5EF4-FFF2-40B4-BE49-F238E27FC236}">
                    <a16:creationId xmlns="" xmlns:a16="http://schemas.microsoft.com/office/drawing/2014/main" id="{489AEDF2-B7E3-3DFF-ECE2-1F9C1997908C}"/>
                  </a:ext>
                </a:extLst>
              </p:cNvPr>
              <p:cNvSpPr/>
              <p:nvPr/>
            </p:nvSpPr>
            <p:spPr>
              <a:xfrm>
                <a:off x="5953510" y="3371572"/>
                <a:ext cx="326203" cy="107413"/>
              </a:xfrm>
              <a:custGeom>
                <a:avLst/>
                <a:gdLst/>
                <a:ahLst/>
                <a:cxnLst/>
                <a:rect l="l" t="t" r="r" b="b"/>
                <a:pathLst>
                  <a:path w="17857" h="5880" extrusionOk="0">
                    <a:moveTo>
                      <a:pt x="17857" y="1"/>
                    </a:moveTo>
                    <a:lnTo>
                      <a:pt x="0" y="3550"/>
                    </a:lnTo>
                    <a:lnTo>
                      <a:pt x="1627" y="5879"/>
                    </a:lnTo>
                    <a:lnTo>
                      <a:pt x="16896" y="2995"/>
                    </a:lnTo>
                    <a:lnTo>
                      <a:pt x="17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074;p53">
                <a:extLst>
                  <a:ext uri="{FF2B5EF4-FFF2-40B4-BE49-F238E27FC236}">
                    <a16:creationId xmlns="" xmlns:a16="http://schemas.microsoft.com/office/drawing/2014/main" id="{9F85F154-4883-0057-D885-743D9B28976E}"/>
                  </a:ext>
                </a:extLst>
              </p:cNvPr>
              <p:cNvSpPr/>
              <p:nvPr/>
            </p:nvSpPr>
            <p:spPr>
              <a:xfrm>
                <a:off x="5969714" y="3689006"/>
                <a:ext cx="326221" cy="116181"/>
              </a:xfrm>
              <a:custGeom>
                <a:avLst/>
                <a:gdLst/>
                <a:ahLst/>
                <a:cxnLst/>
                <a:rect l="l" t="t" r="r" b="b"/>
                <a:pathLst>
                  <a:path w="17858" h="6360" extrusionOk="0">
                    <a:moveTo>
                      <a:pt x="17857" y="0"/>
                    </a:moveTo>
                    <a:lnTo>
                      <a:pt x="0" y="4030"/>
                    </a:lnTo>
                    <a:lnTo>
                      <a:pt x="1627" y="6359"/>
                    </a:lnTo>
                    <a:lnTo>
                      <a:pt x="17081" y="2773"/>
                    </a:lnTo>
                    <a:lnTo>
                      <a:pt x="17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075;p53">
                <a:extLst>
                  <a:ext uri="{FF2B5EF4-FFF2-40B4-BE49-F238E27FC236}">
                    <a16:creationId xmlns="" xmlns:a16="http://schemas.microsoft.com/office/drawing/2014/main" id="{5C527C27-6834-3A52-1A1F-3869C4B9D08B}"/>
                  </a:ext>
                </a:extLst>
              </p:cNvPr>
              <p:cNvSpPr/>
              <p:nvPr/>
            </p:nvSpPr>
            <p:spPr>
              <a:xfrm>
                <a:off x="6007527" y="4017218"/>
                <a:ext cx="326221" cy="124292"/>
              </a:xfrm>
              <a:custGeom>
                <a:avLst/>
                <a:gdLst/>
                <a:ahLst/>
                <a:cxnLst/>
                <a:rect l="l" t="t" r="r" b="b"/>
                <a:pathLst>
                  <a:path w="17858" h="6804" extrusionOk="0">
                    <a:moveTo>
                      <a:pt x="17858" y="1"/>
                    </a:moveTo>
                    <a:lnTo>
                      <a:pt x="1" y="4474"/>
                    </a:lnTo>
                    <a:lnTo>
                      <a:pt x="1627" y="6803"/>
                    </a:lnTo>
                    <a:lnTo>
                      <a:pt x="17007" y="3180"/>
                    </a:lnTo>
                    <a:lnTo>
                      <a:pt x="1785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076;p53">
                <a:extLst>
                  <a:ext uri="{FF2B5EF4-FFF2-40B4-BE49-F238E27FC236}">
                    <a16:creationId xmlns="" xmlns:a16="http://schemas.microsoft.com/office/drawing/2014/main" id="{1F358A2E-C1D0-C694-0EE0-0A3B0027CEA0}"/>
                  </a:ext>
                </a:extLst>
              </p:cNvPr>
              <p:cNvSpPr/>
              <p:nvPr/>
            </p:nvSpPr>
            <p:spPr>
              <a:xfrm>
                <a:off x="5133610" y="3242585"/>
                <a:ext cx="522085" cy="312703"/>
              </a:xfrm>
              <a:custGeom>
                <a:avLst/>
                <a:gdLst/>
                <a:ahLst/>
                <a:cxnLst/>
                <a:rect l="l" t="t" r="r" b="b"/>
                <a:pathLst>
                  <a:path w="28580" h="17118" fill="none" extrusionOk="0">
                    <a:moveTo>
                      <a:pt x="1" y="0"/>
                    </a:moveTo>
                    <a:lnTo>
                      <a:pt x="28579" y="17118"/>
                    </a:lnTo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077;p53">
                <a:extLst>
                  <a:ext uri="{FF2B5EF4-FFF2-40B4-BE49-F238E27FC236}">
                    <a16:creationId xmlns="" xmlns:a16="http://schemas.microsoft.com/office/drawing/2014/main" id="{39273866-1400-D824-488C-CDA9FCBB8EF4}"/>
                  </a:ext>
                </a:extLst>
              </p:cNvPr>
              <p:cNvSpPr/>
              <p:nvPr/>
            </p:nvSpPr>
            <p:spPr>
              <a:xfrm>
                <a:off x="5126869" y="3387793"/>
                <a:ext cx="528826" cy="1217693"/>
              </a:xfrm>
              <a:custGeom>
                <a:avLst/>
                <a:gdLst/>
                <a:ahLst/>
                <a:cxnLst/>
                <a:rect l="l" t="t" r="r" b="b"/>
                <a:pathLst>
                  <a:path w="28949" h="66659" extrusionOk="0">
                    <a:moveTo>
                      <a:pt x="18300" y="0"/>
                    </a:moveTo>
                    <a:cubicBezTo>
                      <a:pt x="18227" y="2625"/>
                      <a:pt x="18005" y="5287"/>
                      <a:pt x="17635" y="7838"/>
                    </a:cubicBezTo>
                    <a:cubicBezTo>
                      <a:pt x="16711" y="14493"/>
                      <a:pt x="14936" y="21887"/>
                      <a:pt x="10204" y="26915"/>
                    </a:cubicBezTo>
                    <a:cubicBezTo>
                      <a:pt x="8134" y="29170"/>
                      <a:pt x="5398" y="30760"/>
                      <a:pt x="2403" y="31425"/>
                    </a:cubicBezTo>
                    <a:cubicBezTo>
                      <a:pt x="1664" y="31573"/>
                      <a:pt x="887" y="31647"/>
                      <a:pt x="111" y="31721"/>
                    </a:cubicBezTo>
                    <a:lnTo>
                      <a:pt x="0" y="46472"/>
                    </a:lnTo>
                    <a:lnTo>
                      <a:pt x="28578" y="66658"/>
                    </a:lnTo>
                    <a:lnTo>
                      <a:pt x="28948" y="5915"/>
                    </a:lnTo>
                    <a:lnTo>
                      <a:pt x="183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078;p53">
                <a:extLst>
                  <a:ext uri="{FF2B5EF4-FFF2-40B4-BE49-F238E27FC236}">
                    <a16:creationId xmlns="" xmlns:a16="http://schemas.microsoft.com/office/drawing/2014/main" id="{2393368C-2508-42CF-C28C-C122806830CF}"/>
                  </a:ext>
                </a:extLst>
              </p:cNvPr>
              <p:cNvSpPr/>
              <p:nvPr/>
            </p:nvSpPr>
            <p:spPr>
              <a:xfrm>
                <a:off x="5162655" y="3387793"/>
                <a:ext cx="428190" cy="1090040"/>
              </a:xfrm>
              <a:custGeom>
                <a:avLst/>
                <a:gdLst/>
                <a:ahLst/>
                <a:cxnLst/>
                <a:rect l="l" t="t" r="r" b="b"/>
                <a:pathLst>
                  <a:path w="23440" h="59671" fill="none" extrusionOk="0">
                    <a:moveTo>
                      <a:pt x="0" y="0"/>
                    </a:moveTo>
                    <a:lnTo>
                      <a:pt x="0" y="44328"/>
                    </a:lnTo>
                    <a:lnTo>
                      <a:pt x="23440" y="59671"/>
                    </a:lnTo>
                    <a:lnTo>
                      <a:pt x="23440" y="13494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079;p53">
                <a:extLst>
                  <a:ext uri="{FF2B5EF4-FFF2-40B4-BE49-F238E27FC236}">
                    <a16:creationId xmlns="" xmlns:a16="http://schemas.microsoft.com/office/drawing/2014/main" id="{C0468EF5-8205-61B1-DF1E-8EEB682B6774}"/>
                  </a:ext>
                </a:extLst>
              </p:cNvPr>
              <p:cNvSpPr/>
              <p:nvPr/>
            </p:nvSpPr>
            <p:spPr>
              <a:xfrm>
                <a:off x="5297725" y="2267356"/>
                <a:ext cx="928647" cy="224252"/>
              </a:xfrm>
              <a:custGeom>
                <a:avLst/>
                <a:gdLst/>
                <a:ahLst/>
                <a:cxnLst/>
                <a:rect l="l" t="t" r="r" b="b"/>
                <a:pathLst>
                  <a:path w="50836" h="12276" extrusionOk="0">
                    <a:moveTo>
                      <a:pt x="20704" y="1"/>
                    </a:moveTo>
                    <a:lnTo>
                      <a:pt x="1" y="2441"/>
                    </a:lnTo>
                    <a:lnTo>
                      <a:pt x="25362" y="12275"/>
                    </a:lnTo>
                    <a:lnTo>
                      <a:pt x="50835" y="8874"/>
                    </a:lnTo>
                    <a:lnTo>
                      <a:pt x="207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080;p53">
                <a:extLst>
                  <a:ext uri="{FF2B5EF4-FFF2-40B4-BE49-F238E27FC236}">
                    <a16:creationId xmlns="" xmlns:a16="http://schemas.microsoft.com/office/drawing/2014/main" id="{4E9F6672-04D4-C18E-77FB-D053192C5113}"/>
                  </a:ext>
                </a:extLst>
              </p:cNvPr>
              <p:cNvSpPr/>
              <p:nvPr/>
            </p:nvSpPr>
            <p:spPr>
              <a:xfrm>
                <a:off x="5755618" y="2429444"/>
                <a:ext cx="470753" cy="991450"/>
              </a:xfrm>
              <a:custGeom>
                <a:avLst/>
                <a:gdLst/>
                <a:ahLst/>
                <a:cxnLst/>
                <a:rect l="l" t="t" r="r" b="b"/>
                <a:pathLst>
                  <a:path w="25770" h="54274" extrusionOk="0">
                    <a:moveTo>
                      <a:pt x="25769" y="1"/>
                    </a:moveTo>
                    <a:lnTo>
                      <a:pt x="296" y="3402"/>
                    </a:lnTo>
                    <a:lnTo>
                      <a:pt x="1" y="54274"/>
                    </a:lnTo>
                    <a:lnTo>
                      <a:pt x="25473" y="48950"/>
                    </a:lnTo>
                    <a:lnTo>
                      <a:pt x="25769" y="1"/>
                    </a:lnTo>
                    <a:close/>
                  </a:path>
                </a:pathLst>
              </a:custGeom>
              <a:solidFill>
                <a:srgbClr val="2C0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081;p53">
                <a:extLst>
                  <a:ext uri="{FF2B5EF4-FFF2-40B4-BE49-F238E27FC236}">
                    <a16:creationId xmlns="" xmlns:a16="http://schemas.microsoft.com/office/drawing/2014/main" id="{71FC5E32-5E10-2292-3D23-272C527AA70E}"/>
                  </a:ext>
                </a:extLst>
              </p:cNvPr>
              <p:cNvSpPr/>
              <p:nvPr/>
            </p:nvSpPr>
            <p:spPr>
              <a:xfrm>
                <a:off x="5292318" y="2311929"/>
                <a:ext cx="468726" cy="1108965"/>
              </a:xfrm>
              <a:custGeom>
                <a:avLst/>
                <a:gdLst/>
                <a:ahLst/>
                <a:cxnLst/>
                <a:rect l="l" t="t" r="r" b="b"/>
                <a:pathLst>
                  <a:path w="25659" h="60707" extrusionOk="0">
                    <a:moveTo>
                      <a:pt x="297" y="1"/>
                    </a:moveTo>
                    <a:lnTo>
                      <a:pt x="1" y="47360"/>
                    </a:lnTo>
                    <a:lnTo>
                      <a:pt x="25363" y="60707"/>
                    </a:lnTo>
                    <a:lnTo>
                      <a:pt x="25658" y="9835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082;p53">
                <a:extLst>
                  <a:ext uri="{FF2B5EF4-FFF2-40B4-BE49-F238E27FC236}">
                    <a16:creationId xmlns="" xmlns:a16="http://schemas.microsoft.com/office/drawing/2014/main" id="{3B9A239D-A889-ED61-89B4-A47511819DA8}"/>
                  </a:ext>
                </a:extLst>
              </p:cNvPr>
              <p:cNvSpPr/>
              <p:nvPr/>
            </p:nvSpPr>
            <p:spPr>
              <a:xfrm>
                <a:off x="5827885" y="2478072"/>
                <a:ext cx="352563" cy="175605"/>
              </a:xfrm>
              <a:custGeom>
                <a:avLst/>
                <a:gdLst/>
                <a:ahLst/>
                <a:cxnLst/>
                <a:rect l="l" t="t" r="r" b="b"/>
                <a:pathLst>
                  <a:path w="19300" h="9613" fill="none" extrusionOk="0">
                    <a:moveTo>
                      <a:pt x="38" y="3143"/>
                    </a:moveTo>
                    <a:lnTo>
                      <a:pt x="1" y="9613"/>
                    </a:lnTo>
                    <a:lnTo>
                      <a:pt x="19262" y="6544"/>
                    </a:lnTo>
                    <a:lnTo>
                      <a:pt x="19299" y="1"/>
                    </a:lnTo>
                    <a:close/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083;p53">
                <a:extLst>
                  <a:ext uri="{FF2B5EF4-FFF2-40B4-BE49-F238E27FC236}">
                    <a16:creationId xmlns="" xmlns:a16="http://schemas.microsoft.com/office/drawing/2014/main" id="{A17B5174-DD6D-8304-5483-4736F52A5454}"/>
                  </a:ext>
                </a:extLst>
              </p:cNvPr>
              <p:cNvSpPr/>
              <p:nvPr/>
            </p:nvSpPr>
            <p:spPr>
              <a:xfrm>
                <a:off x="5823829" y="2625308"/>
                <a:ext cx="355266" cy="713876"/>
              </a:xfrm>
              <a:custGeom>
                <a:avLst/>
                <a:gdLst/>
                <a:ahLst/>
                <a:cxnLst/>
                <a:rect l="l" t="t" r="r" b="b"/>
                <a:pathLst>
                  <a:path w="19448" h="39079" extrusionOk="0">
                    <a:moveTo>
                      <a:pt x="19447" y="0"/>
                    </a:moveTo>
                    <a:lnTo>
                      <a:pt x="223" y="3291"/>
                    </a:lnTo>
                    <a:lnTo>
                      <a:pt x="1" y="39078"/>
                    </a:lnTo>
                    <a:lnTo>
                      <a:pt x="19262" y="35455"/>
                    </a:lnTo>
                    <a:lnTo>
                      <a:pt x="194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084;p53">
                <a:extLst>
                  <a:ext uri="{FF2B5EF4-FFF2-40B4-BE49-F238E27FC236}">
                    <a16:creationId xmlns="" xmlns:a16="http://schemas.microsoft.com/office/drawing/2014/main" id="{27A43CAB-0CA4-BA91-ECAE-9BF5E5846736}"/>
                  </a:ext>
                </a:extLst>
              </p:cNvPr>
              <p:cNvSpPr/>
              <p:nvPr/>
            </p:nvSpPr>
            <p:spPr>
              <a:xfrm>
                <a:off x="5869754" y="2717833"/>
                <a:ext cx="236400" cy="218826"/>
              </a:xfrm>
              <a:custGeom>
                <a:avLst/>
                <a:gdLst/>
                <a:ahLst/>
                <a:cxnLst/>
                <a:rect l="l" t="t" r="r" b="b"/>
                <a:pathLst>
                  <a:path w="12941" h="11979" extrusionOk="0">
                    <a:moveTo>
                      <a:pt x="6508" y="0"/>
                    </a:moveTo>
                    <a:cubicBezTo>
                      <a:pt x="2921" y="0"/>
                      <a:pt x="38" y="2662"/>
                      <a:pt x="38" y="5952"/>
                    </a:cubicBezTo>
                    <a:cubicBezTo>
                      <a:pt x="1" y="9243"/>
                      <a:pt x="2847" y="11942"/>
                      <a:pt x="6434" y="11979"/>
                    </a:cubicBezTo>
                    <a:cubicBezTo>
                      <a:pt x="9983" y="11979"/>
                      <a:pt x="12903" y="9317"/>
                      <a:pt x="12903" y="6026"/>
                    </a:cubicBezTo>
                    <a:cubicBezTo>
                      <a:pt x="12940" y="2736"/>
                      <a:pt x="10057" y="37"/>
                      <a:pt x="65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085;p53">
                <a:extLst>
                  <a:ext uri="{FF2B5EF4-FFF2-40B4-BE49-F238E27FC236}">
                    <a16:creationId xmlns="" xmlns:a16="http://schemas.microsoft.com/office/drawing/2014/main" id="{38A43D17-93CA-09A3-0E70-F172D805CD1B}"/>
                  </a:ext>
                </a:extLst>
              </p:cNvPr>
              <p:cNvSpPr/>
              <p:nvPr/>
            </p:nvSpPr>
            <p:spPr>
              <a:xfrm>
                <a:off x="5907586" y="2766443"/>
                <a:ext cx="155456" cy="130996"/>
              </a:xfrm>
              <a:custGeom>
                <a:avLst/>
                <a:gdLst/>
                <a:ahLst/>
                <a:cxnLst/>
                <a:rect l="l" t="t" r="r" b="b"/>
                <a:pathLst>
                  <a:path w="8510" h="7171" extrusionOk="0">
                    <a:moveTo>
                      <a:pt x="4912" y="0"/>
                    </a:moveTo>
                    <a:cubicBezTo>
                      <a:pt x="4889" y="0"/>
                      <a:pt x="4866" y="1"/>
                      <a:pt x="4843" y="1"/>
                    </a:cubicBezTo>
                    <a:cubicBezTo>
                      <a:pt x="1590" y="1"/>
                      <a:pt x="0" y="3957"/>
                      <a:pt x="2366" y="6175"/>
                    </a:cubicBezTo>
                    <a:cubicBezTo>
                      <a:pt x="3089" y="6864"/>
                      <a:pt x="3950" y="7170"/>
                      <a:pt x="4790" y="7170"/>
                    </a:cubicBezTo>
                    <a:cubicBezTo>
                      <a:pt x="6702" y="7170"/>
                      <a:pt x="8510" y="5588"/>
                      <a:pt x="8355" y="3328"/>
                    </a:cubicBezTo>
                    <a:cubicBezTo>
                      <a:pt x="8319" y="1466"/>
                      <a:pt x="6767" y="0"/>
                      <a:pt x="4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086;p53">
                <a:extLst>
                  <a:ext uri="{FF2B5EF4-FFF2-40B4-BE49-F238E27FC236}">
                    <a16:creationId xmlns="" xmlns:a16="http://schemas.microsoft.com/office/drawing/2014/main" id="{D4F2CE58-9EFB-1F70-71C9-056C5693FFCA}"/>
                  </a:ext>
                </a:extLst>
              </p:cNvPr>
              <p:cNvSpPr/>
              <p:nvPr/>
            </p:nvSpPr>
            <p:spPr>
              <a:xfrm>
                <a:off x="5939517" y="2788729"/>
                <a:ext cx="98955" cy="82934"/>
              </a:xfrm>
              <a:custGeom>
                <a:avLst/>
                <a:gdLst/>
                <a:ahLst/>
                <a:cxnLst/>
                <a:rect l="l" t="t" r="r" b="b"/>
                <a:pathLst>
                  <a:path w="5417" h="4540" extrusionOk="0">
                    <a:moveTo>
                      <a:pt x="3126" y="0"/>
                    </a:moveTo>
                    <a:cubicBezTo>
                      <a:pt x="3104" y="0"/>
                      <a:pt x="3081" y="0"/>
                      <a:pt x="3058" y="1"/>
                    </a:cubicBezTo>
                    <a:cubicBezTo>
                      <a:pt x="3043" y="1"/>
                      <a:pt x="3029" y="1"/>
                      <a:pt x="3014" y="1"/>
                    </a:cubicBezTo>
                    <a:cubicBezTo>
                      <a:pt x="974" y="1"/>
                      <a:pt x="1" y="2525"/>
                      <a:pt x="1505" y="3920"/>
                    </a:cubicBezTo>
                    <a:cubicBezTo>
                      <a:pt x="1957" y="4349"/>
                      <a:pt x="2501" y="4540"/>
                      <a:pt x="3035" y="4540"/>
                    </a:cubicBezTo>
                    <a:cubicBezTo>
                      <a:pt x="4251" y="4540"/>
                      <a:pt x="5416" y="3547"/>
                      <a:pt x="5313" y="2108"/>
                    </a:cubicBezTo>
                    <a:cubicBezTo>
                      <a:pt x="5277" y="947"/>
                      <a:pt x="4315" y="0"/>
                      <a:pt x="3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087;p53">
                <a:extLst>
                  <a:ext uri="{FF2B5EF4-FFF2-40B4-BE49-F238E27FC236}">
                    <a16:creationId xmlns="" xmlns:a16="http://schemas.microsoft.com/office/drawing/2014/main" id="{BC964FC3-4C21-4F73-C847-C467BBD2E2D1}"/>
                  </a:ext>
                </a:extLst>
              </p:cNvPr>
              <p:cNvSpPr/>
              <p:nvPr/>
            </p:nvSpPr>
            <p:spPr>
              <a:xfrm>
                <a:off x="5875837" y="2985945"/>
                <a:ext cx="235724" cy="218169"/>
              </a:xfrm>
              <a:custGeom>
                <a:avLst/>
                <a:gdLst/>
                <a:ahLst/>
                <a:cxnLst/>
                <a:rect l="l" t="t" r="r" b="b"/>
                <a:pathLst>
                  <a:path w="12904" h="11943" extrusionOk="0">
                    <a:moveTo>
                      <a:pt x="6397" y="0"/>
                    </a:moveTo>
                    <a:cubicBezTo>
                      <a:pt x="2882" y="0"/>
                      <a:pt x="37" y="2648"/>
                      <a:pt x="0" y="5953"/>
                    </a:cubicBezTo>
                    <a:cubicBezTo>
                      <a:pt x="0" y="9243"/>
                      <a:pt x="2847" y="11905"/>
                      <a:pt x="6396" y="11942"/>
                    </a:cubicBezTo>
                    <a:cubicBezTo>
                      <a:pt x="6421" y="11942"/>
                      <a:pt x="6446" y="11943"/>
                      <a:pt x="6470" y="11943"/>
                    </a:cubicBezTo>
                    <a:cubicBezTo>
                      <a:pt x="10022" y="11943"/>
                      <a:pt x="12866" y="9294"/>
                      <a:pt x="12866" y="5990"/>
                    </a:cubicBezTo>
                    <a:cubicBezTo>
                      <a:pt x="12903" y="2699"/>
                      <a:pt x="10056" y="1"/>
                      <a:pt x="6470" y="1"/>
                    </a:cubicBezTo>
                    <a:cubicBezTo>
                      <a:pt x="6446" y="0"/>
                      <a:pt x="6422" y="0"/>
                      <a:pt x="63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088;p53">
                <a:extLst>
                  <a:ext uri="{FF2B5EF4-FFF2-40B4-BE49-F238E27FC236}">
                    <a16:creationId xmlns="" xmlns:a16="http://schemas.microsoft.com/office/drawing/2014/main" id="{2BEF3F6A-8088-741E-29EB-53155DECDAF1}"/>
                  </a:ext>
                </a:extLst>
              </p:cNvPr>
              <p:cNvSpPr/>
              <p:nvPr/>
            </p:nvSpPr>
            <p:spPr>
              <a:xfrm>
                <a:off x="5913176" y="3034518"/>
                <a:ext cx="155950" cy="130740"/>
              </a:xfrm>
              <a:custGeom>
                <a:avLst/>
                <a:gdLst/>
                <a:ahLst/>
                <a:cxnLst/>
                <a:rect l="l" t="t" r="r" b="b"/>
                <a:pathLst>
                  <a:path w="8537" h="7157" extrusionOk="0">
                    <a:moveTo>
                      <a:pt x="4968" y="1"/>
                    </a:moveTo>
                    <a:cubicBezTo>
                      <a:pt x="4923" y="1"/>
                      <a:pt x="4878" y="2"/>
                      <a:pt x="4833" y="3"/>
                    </a:cubicBezTo>
                    <a:cubicBezTo>
                      <a:pt x="4818" y="3"/>
                      <a:pt x="4803" y="3"/>
                      <a:pt x="4788" y="3"/>
                    </a:cubicBezTo>
                    <a:cubicBezTo>
                      <a:pt x="1565" y="3"/>
                      <a:pt x="1" y="3933"/>
                      <a:pt x="2356" y="6178"/>
                    </a:cubicBezTo>
                    <a:cubicBezTo>
                      <a:pt x="3078" y="6854"/>
                      <a:pt x="3941" y="7156"/>
                      <a:pt x="4786" y="7156"/>
                    </a:cubicBezTo>
                    <a:cubicBezTo>
                      <a:pt x="6709" y="7156"/>
                      <a:pt x="8536" y="5592"/>
                      <a:pt x="8382" y="3331"/>
                    </a:cubicBezTo>
                    <a:cubicBezTo>
                      <a:pt x="8310" y="1490"/>
                      <a:pt x="6828" y="1"/>
                      <a:pt x="49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089;p53">
                <a:extLst>
                  <a:ext uri="{FF2B5EF4-FFF2-40B4-BE49-F238E27FC236}">
                    <a16:creationId xmlns="" xmlns:a16="http://schemas.microsoft.com/office/drawing/2014/main" id="{B92B2AC0-2077-7E4C-6C91-6C0F1AC5B870}"/>
                  </a:ext>
                </a:extLst>
              </p:cNvPr>
              <p:cNvSpPr/>
              <p:nvPr/>
            </p:nvSpPr>
            <p:spPr>
              <a:xfrm>
                <a:off x="5945400" y="3056165"/>
                <a:ext cx="99138" cy="83263"/>
              </a:xfrm>
              <a:custGeom>
                <a:avLst/>
                <a:gdLst/>
                <a:ahLst/>
                <a:cxnLst/>
                <a:rect l="l" t="t" r="r" b="b"/>
                <a:pathLst>
                  <a:path w="5427" h="4558" extrusionOk="0">
                    <a:moveTo>
                      <a:pt x="3137" y="1"/>
                    </a:moveTo>
                    <a:cubicBezTo>
                      <a:pt x="3114" y="1"/>
                      <a:pt x="3092" y="1"/>
                      <a:pt x="3069" y="2"/>
                    </a:cubicBezTo>
                    <a:cubicBezTo>
                      <a:pt x="999" y="2"/>
                      <a:pt x="0" y="2516"/>
                      <a:pt x="1479" y="3920"/>
                    </a:cubicBezTo>
                    <a:cubicBezTo>
                      <a:pt x="1944" y="4362"/>
                      <a:pt x="2498" y="4558"/>
                      <a:pt x="3040" y="4558"/>
                    </a:cubicBezTo>
                    <a:cubicBezTo>
                      <a:pt x="4266" y="4558"/>
                      <a:pt x="5427" y="3556"/>
                      <a:pt x="5324" y="2146"/>
                    </a:cubicBezTo>
                    <a:cubicBezTo>
                      <a:pt x="5288" y="949"/>
                      <a:pt x="4326" y="1"/>
                      <a:pt x="3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090;p53">
                <a:extLst>
                  <a:ext uri="{FF2B5EF4-FFF2-40B4-BE49-F238E27FC236}">
                    <a16:creationId xmlns="" xmlns:a16="http://schemas.microsoft.com/office/drawing/2014/main" id="{B204B02C-2459-5BA9-EB1B-32DBA5369FBD}"/>
                  </a:ext>
                </a:extLst>
              </p:cNvPr>
              <p:cNvSpPr/>
              <p:nvPr/>
            </p:nvSpPr>
            <p:spPr>
              <a:xfrm>
                <a:off x="5756294" y="2736064"/>
                <a:ext cx="174272" cy="603120"/>
              </a:xfrm>
              <a:custGeom>
                <a:avLst/>
                <a:gdLst/>
                <a:ahLst/>
                <a:cxnLst/>
                <a:rect l="l" t="t" r="r" b="b"/>
                <a:pathLst>
                  <a:path w="9540" h="33016" extrusionOk="0">
                    <a:moveTo>
                      <a:pt x="186" y="0"/>
                    </a:moveTo>
                    <a:lnTo>
                      <a:pt x="1" y="33015"/>
                    </a:lnTo>
                    <a:lnTo>
                      <a:pt x="9428" y="20334"/>
                    </a:lnTo>
                    <a:lnTo>
                      <a:pt x="9539" y="4954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091;p53">
                <a:extLst>
                  <a:ext uri="{FF2B5EF4-FFF2-40B4-BE49-F238E27FC236}">
                    <a16:creationId xmlns="" xmlns:a16="http://schemas.microsoft.com/office/drawing/2014/main" id="{76200340-B73F-9F29-65D7-61C082BEC3D3}"/>
                  </a:ext>
                </a:extLst>
              </p:cNvPr>
              <p:cNvSpPr/>
              <p:nvPr/>
            </p:nvSpPr>
            <p:spPr>
              <a:xfrm>
                <a:off x="6079794" y="2690139"/>
                <a:ext cx="141847" cy="603120"/>
              </a:xfrm>
              <a:custGeom>
                <a:avLst/>
                <a:gdLst/>
                <a:ahLst/>
                <a:cxnLst/>
                <a:rect l="l" t="t" r="r" b="b"/>
                <a:pathLst>
                  <a:path w="7765" h="33016" extrusionOk="0">
                    <a:moveTo>
                      <a:pt x="7764" y="0"/>
                    </a:moveTo>
                    <a:lnTo>
                      <a:pt x="1" y="5398"/>
                    </a:lnTo>
                    <a:lnTo>
                      <a:pt x="407" y="21961"/>
                    </a:lnTo>
                    <a:lnTo>
                      <a:pt x="7580" y="33015"/>
                    </a:lnTo>
                    <a:lnTo>
                      <a:pt x="77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092;p53">
                <a:extLst>
                  <a:ext uri="{FF2B5EF4-FFF2-40B4-BE49-F238E27FC236}">
                    <a16:creationId xmlns="" xmlns:a16="http://schemas.microsoft.com/office/drawing/2014/main" id="{2100008E-15A8-EF17-F02F-495E987D4089}"/>
                  </a:ext>
                </a:extLst>
              </p:cNvPr>
              <p:cNvSpPr/>
              <p:nvPr/>
            </p:nvSpPr>
            <p:spPr>
              <a:xfrm>
                <a:off x="5755618" y="2491590"/>
                <a:ext cx="5425" cy="921888"/>
              </a:xfrm>
              <a:custGeom>
                <a:avLst/>
                <a:gdLst/>
                <a:ahLst/>
                <a:cxnLst/>
                <a:rect l="l" t="t" r="r" b="b"/>
                <a:pathLst>
                  <a:path w="297" h="50466" fill="none" extrusionOk="0">
                    <a:moveTo>
                      <a:pt x="296" y="0"/>
                    </a:moveTo>
                    <a:lnTo>
                      <a:pt x="1" y="50465"/>
                    </a:lnTo>
                  </a:path>
                </a:pathLst>
              </a:custGeom>
              <a:noFill/>
              <a:ln w="8325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093;p53">
                <a:extLst>
                  <a:ext uri="{FF2B5EF4-FFF2-40B4-BE49-F238E27FC236}">
                    <a16:creationId xmlns="" xmlns:a16="http://schemas.microsoft.com/office/drawing/2014/main" id="{B98D4B38-5C50-D9F9-D62F-2CC3066A8840}"/>
                  </a:ext>
                </a:extLst>
              </p:cNvPr>
              <p:cNvSpPr/>
              <p:nvPr/>
            </p:nvSpPr>
            <p:spPr>
              <a:xfrm>
                <a:off x="5799515" y="2790775"/>
                <a:ext cx="104709" cy="432921"/>
              </a:xfrm>
              <a:custGeom>
                <a:avLst/>
                <a:gdLst/>
                <a:ahLst/>
                <a:cxnLst/>
                <a:rect l="l" t="t" r="r" b="b"/>
                <a:pathLst>
                  <a:path w="5732" h="23699" fill="none" extrusionOk="0">
                    <a:moveTo>
                      <a:pt x="1" y="23698"/>
                    </a:moveTo>
                    <a:lnTo>
                      <a:pt x="5657" y="17339"/>
                    </a:lnTo>
                    <a:lnTo>
                      <a:pt x="5731" y="2958"/>
                    </a:lnTo>
                    <a:lnTo>
                      <a:pt x="149" y="0"/>
                    </a:lnTo>
                    <a:close/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094;p53">
                <a:extLst>
                  <a:ext uri="{FF2B5EF4-FFF2-40B4-BE49-F238E27FC236}">
                    <a16:creationId xmlns="" xmlns:a16="http://schemas.microsoft.com/office/drawing/2014/main" id="{1B306C8B-9082-D426-B658-83813C74B163}"/>
                  </a:ext>
                </a:extLst>
              </p:cNvPr>
              <p:cNvSpPr/>
              <p:nvPr/>
            </p:nvSpPr>
            <p:spPr>
              <a:xfrm>
                <a:off x="6105459" y="2738767"/>
                <a:ext cx="101330" cy="464670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5437" fill="none" extrusionOk="0">
                    <a:moveTo>
                      <a:pt x="0" y="3623"/>
                    </a:moveTo>
                    <a:lnTo>
                      <a:pt x="333" y="17820"/>
                    </a:lnTo>
                    <a:lnTo>
                      <a:pt x="5361" y="25436"/>
                    </a:lnTo>
                    <a:lnTo>
                      <a:pt x="5546" y="0"/>
                    </a:lnTo>
                    <a:close/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095;p53">
                <a:extLst>
                  <a:ext uri="{FF2B5EF4-FFF2-40B4-BE49-F238E27FC236}">
                    <a16:creationId xmlns="" xmlns:a16="http://schemas.microsoft.com/office/drawing/2014/main" id="{757A4C08-47BF-59AF-3915-EF434AFCD0B2}"/>
                  </a:ext>
                </a:extLst>
              </p:cNvPr>
              <p:cNvSpPr/>
              <p:nvPr/>
            </p:nvSpPr>
            <p:spPr>
              <a:xfrm>
                <a:off x="5844088" y="2881948"/>
                <a:ext cx="305962" cy="78349"/>
              </a:xfrm>
              <a:custGeom>
                <a:avLst/>
                <a:gdLst/>
                <a:ahLst/>
                <a:cxnLst/>
                <a:rect l="l" t="t" r="r" b="b"/>
                <a:pathLst>
                  <a:path w="16749" h="4289" extrusionOk="0">
                    <a:moveTo>
                      <a:pt x="16749" y="0"/>
                    </a:moveTo>
                    <a:lnTo>
                      <a:pt x="1" y="1886"/>
                    </a:lnTo>
                    <a:lnTo>
                      <a:pt x="1" y="4289"/>
                    </a:lnTo>
                    <a:lnTo>
                      <a:pt x="16712" y="2440"/>
                    </a:lnTo>
                    <a:lnTo>
                      <a:pt x="167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096;p53">
                <a:extLst>
                  <a:ext uri="{FF2B5EF4-FFF2-40B4-BE49-F238E27FC236}">
                    <a16:creationId xmlns="" xmlns:a16="http://schemas.microsoft.com/office/drawing/2014/main" id="{6C7DE82B-6DD4-D03F-BDD4-DF646E3AB6D9}"/>
                  </a:ext>
                </a:extLst>
              </p:cNvPr>
              <p:cNvSpPr/>
              <p:nvPr/>
            </p:nvSpPr>
            <p:spPr>
              <a:xfrm>
                <a:off x="5843412" y="2951511"/>
                <a:ext cx="305962" cy="78349"/>
              </a:xfrm>
              <a:custGeom>
                <a:avLst/>
                <a:gdLst/>
                <a:ahLst/>
                <a:cxnLst/>
                <a:rect l="l" t="t" r="r" b="b"/>
                <a:pathLst>
                  <a:path w="16749" h="4289" extrusionOk="0">
                    <a:moveTo>
                      <a:pt x="16749" y="0"/>
                    </a:moveTo>
                    <a:lnTo>
                      <a:pt x="38" y="1886"/>
                    </a:lnTo>
                    <a:lnTo>
                      <a:pt x="1" y="4289"/>
                    </a:lnTo>
                    <a:lnTo>
                      <a:pt x="1" y="4289"/>
                    </a:lnTo>
                    <a:lnTo>
                      <a:pt x="16749" y="2440"/>
                    </a:lnTo>
                    <a:lnTo>
                      <a:pt x="167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097;p53">
                <a:extLst>
                  <a:ext uri="{FF2B5EF4-FFF2-40B4-BE49-F238E27FC236}">
                    <a16:creationId xmlns="" xmlns:a16="http://schemas.microsoft.com/office/drawing/2014/main" id="{9F19470F-77CD-A75F-C860-A61A6DE9E372}"/>
                  </a:ext>
                </a:extLst>
              </p:cNvPr>
              <p:cNvSpPr/>
              <p:nvPr/>
            </p:nvSpPr>
            <p:spPr>
              <a:xfrm>
                <a:off x="5874485" y="3239206"/>
                <a:ext cx="278269" cy="156699"/>
              </a:xfrm>
              <a:custGeom>
                <a:avLst/>
                <a:gdLst/>
                <a:ahLst/>
                <a:cxnLst/>
                <a:rect l="l" t="t" r="r" b="b"/>
                <a:pathLst>
                  <a:path w="15233" h="8578" extrusionOk="0">
                    <a:moveTo>
                      <a:pt x="11092" y="1"/>
                    </a:moveTo>
                    <a:lnTo>
                      <a:pt x="3328" y="1369"/>
                    </a:lnTo>
                    <a:lnTo>
                      <a:pt x="1" y="8578"/>
                    </a:lnTo>
                    <a:lnTo>
                      <a:pt x="15232" y="5398"/>
                    </a:lnTo>
                    <a:lnTo>
                      <a:pt x="110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098;p53">
                <a:extLst>
                  <a:ext uri="{FF2B5EF4-FFF2-40B4-BE49-F238E27FC236}">
                    <a16:creationId xmlns="" xmlns:a16="http://schemas.microsoft.com/office/drawing/2014/main" id="{CEC7836E-0F10-D0F0-337A-62FDCF69A063}"/>
                  </a:ext>
                </a:extLst>
              </p:cNvPr>
              <p:cNvSpPr/>
              <p:nvPr/>
            </p:nvSpPr>
            <p:spPr>
              <a:xfrm>
                <a:off x="5316632" y="2397713"/>
                <a:ext cx="395784" cy="940795"/>
              </a:xfrm>
              <a:custGeom>
                <a:avLst/>
                <a:gdLst/>
                <a:ahLst/>
                <a:cxnLst/>
                <a:rect l="l" t="t" r="r" b="b"/>
                <a:pathLst>
                  <a:path w="21666" h="51501" fill="none" extrusionOk="0">
                    <a:moveTo>
                      <a:pt x="1591" y="0"/>
                    </a:moveTo>
                    <a:lnTo>
                      <a:pt x="19595" y="7320"/>
                    </a:lnTo>
                    <a:lnTo>
                      <a:pt x="21666" y="10759"/>
                    </a:lnTo>
                    <a:lnTo>
                      <a:pt x="21444" y="50502"/>
                    </a:lnTo>
                    <a:lnTo>
                      <a:pt x="19336" y="51500"/>
                    </a:lnTo>
                    <a:lnTo>
                      <a:pt x="1" y="41259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099;p53">
                <a:extLst>
                  <a:ext uri="{FF2B5EF4-FFF2-40B4-BE49-F238E27FC236}">
                    <a16:creationId xmlns="" xmlns:a16="http://schemas.microsoft.com/office/drawing/2014/main" id="{1D737C58-059A-D4E7-1DBF-C2FB17450526}"/>
                  </a:ext>
                </a:extLst>
              </p:cNvPr>
              <p:cNvSpPr/>
              <p:nvPr/>
            </p:nvSpPr>
            <p:spPr>
              <a:xfrm>
                <a:off x="5532079" y="3173698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0"/>
                    </a:moveTo>
                    <a:lnTo>
                      <a:pt x="1146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100;p53">
                <a:extLst>
                  <a:ext uri="{FF2B5EF4-FFF2-40B4-BE49-F238E27FC236}">
                    <a16:creationId xmlns="" xmlns:a16="http://schemas.microsoft.com/office/drawing/2014/main" id="{10C581F5-2BC9-4F76-52F5-B1896146CAE3}"/>
                  </a:ext>
                </a:extLst>
              </p:cNvPr>
              <p:cNvSpPr/>
              <p:nvPr/>
            </p:nvSpPr>
            <p:spPr>
              <a:xfrm>
                <a:off x="5532079" y="3136560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0"/>
                    </a:moveTo>
                    <a:lnTo>
                      <a:pt x="1110" y="2329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101;p53">
                <a:extLst>
                  <a:ext uri="{FF2B5EF4-FFF2-40B4-BE49-F238E27FC236}">
                    <a16:creationId xmlns="" xmlns:a16="http://schemas.microsoft.com/office/drawing/2014/main" id="{37E3B439-8B02-E1EE-0A77-B1121D38967B}"/>
                  </a:ext>
                </a:extLst>
              </p:cNvPr>
              <p:cNvSpPr/>
              <p:nvPr/>
            </p:nvSpPr>
            <p:spPr>
              <a:xfrm>
                <a:off x="5531403" y="3098728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1"/>
                    </a:moveTo>
                    <a:lnTo>
                      <a:pt x="1147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102;p53">
                <a:extLst>
                  <a:ext uri="{FF2B5EF4-FFF2-40B4-BE49-F238E27FC236}">
                    <a16:creationId xmlns="" xmlns:a16="http://schemas.microsoft.com/office/drawing/2014/main" id="{1555EA99-CD55-486A-E319-1D58822E88E1}"/>
                  </a:ext>
                </a:extLst>
              </p:cNvPr>
              <p:cNvSpPr/>
              <p:nvPr/>
            </p:nvSpPr>
            <p:spPr>
              <a:xfrm>
                <a:off x="5530727" y="3060915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0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103;p53">
                <a:extLst>
                  <a:ext uri="{FF2B5EF4-FFF2-40B4-BE49-F238E27FC236}">
                    <a16:creationId xmlns="" xmlns:a16="http://schemas.microsoft.com/office/drawing/2014/main" id="{ADD9F0E8-9590-9968-FCF0-9345E6F055E9}"/>
                  </a:ext>
                </a:extLst>
              </p:cNvPr>
              <p:cNvSpPr/>
              <p:nvPr/>
            </p:nvSpPr>
            <p:spPr>
              <a:xfrm>
                <a:off x="5530727" y="3023759"/>
                <a:ext cx="20277" cy="43257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8" fill="none" extrusionOk="0">
                    <a:moveTo>
                      <a:pt x="0" y="1"/>
                    </a:moveTo>
                    <a:lnTo>
                      <a:pt x="1110" y="2367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104;p53">
                <a:extLst>
                  <a:ext uri="{FF2B5EF4-FFF2-40B4-BE49-F238E27FC236}">
                    <a16:creationId xmlns="" xmlns:a16="http://schemas.microsoft.com/office/drawing/2014/main" id="{7B58BE01-9A2D-A67C-92F8-51A42299D69B}"/>
                  </a:ext>
                </a:extLst>
              </p:cNvPr>
              <p:cNvSpPr/>
              <p:nvPr/>
            </p:nvSpPr>
            <p:spPr>
              <a:xfrm>
                <a:off x="5530051" y="2986621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1"/>
                    </a:moveTo>
                    <a:lnTo>
                      <a:pt x="1110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105;p53">
                <a:extLst>
                  <a:ext uri="{FF2B5EF4-FFF2-40B4-BE49-F238E27FC236}">
                    <a16:creationId xmlns="" xmlns:a16="http://schemas.microsoft.com/office/drawing/2014/main" id="{7AB3F8A9-4CAE-7498-F67A-3645ADC61FDB}"/>
                  </a:ext>
                </a:extLst>
              </p:cNvPr>
              <p:cNvSpPr/>
              <p:nvPr/>
            </p:nvSpPr>
            <p:spPr>
              <a:xfrm>
                <a:off x="5529375" y="2948807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106;p53">
                <a:extLst>
                  <a:ext uri="{FF2B5EF4-FFF2-40B4-BE49-F238E27FC236}">
                    <a16:creationId xmlns="" xmlns:a16="http://schemas.microsoft.com/office/drawing/2014/main" id="{E9171A30-CDD3-76C8-E839-9B7E62C13CAC}"/>
                  </a:ext>
                </a:extLst>
              </p:cNvPr>
              <p:cNvSpPr/>
              <p:nvPr/>
            </p:nvSpPr>
            <p:spPr>
              <a:xfrm>
                <a:off x="5570569" y="3198688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1" y="0"/>
                    </a:moveTo>
                    <a:lnTo>
                      <a:pt x="1110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107;p53">
                <a:extLst>
                  <a:ext uri="{FF2B5EF4-FFF2-40B4-BE49-F238E27FC236}">
                    <a16:creationId xmlns="" xmlns:a16="http://schemas.microsoft.com/office/drawing/2014/main" id="{76F2307C-29D9-B418-A6BC-50F9E530E5BC}"/>
                  </a:ext>
                </a:extLst>
              </p:cNvPr>
              <p:cNvSpPr/>
              <p:nvPr/>
            </p:nvSpPr>
            <p:spPr>
              <a:xfrm>
                <a:off x="5569893" y="3160875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108;p53">
                <a:extLst>
                  <a:ext uri="{FF2B5EF4-FFF2-40B4-BE49-F238E27FC236}">
                    <a16:creationId xmlns="" xmlns:a16="http://schemas.microsoft.com/office/drawing/2014/main" id="{30913326-F3A4-E143-A834-74E935231AC3}"/>
                  </a:ext>
                </a:extLst>
              </p:cNvPr>
              <p:cNvSpPr/>
              <p:nvPr/>
            </p:nvSpPr>
            <p:spPr>
              <a:xfrm>
                <a:off x="5569217" y="3123718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1"/>
                    </a:moveTo>
                    <a:lnTo>
                      <a:pt x="1147" y="2367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109;p53">
                <a:extLst>
                  <a:ext uri="{FF2B5EF4-FFF2-40B4-BE49-F238E27FC236}">
                    <a16:creationId xmlns="" xmlns:a16="http://schemas.microsoft.com/office/drawing/2014/main" id="{1E535B6F-CBF6-3903-19A7-E6BB72C857F3}"/>
                  </a:ext>
                </a:extLst>
              </p:cNvPr>
              <p:cNvSpPr/>
              <p:nvPr/>
            </p:nvSpPr>
            <p:spPr>
              <a:xfrm>
                <a:off x="5568541" y="3085905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110;p53">
                <a:extLst>
                  <a:ext uri="{FF2B5EF4-FFF2-40B4-BE49-F238E27FC236}">
                    <a16:creationId xmlns="" xmlns:a16="http://schemas.microsoft.com/office/drawing/2014/main" id="{45E2FBCF-4A1F-B3AD-519E-282F5CD90DAF}"/>
                  </a:ext>
                </a:extLst>
              </p:cNvPr>
              <p:cNvSpPr/>
              <p:nvPr/>
            </p:nvSpPr>
            <p:spPr>
              <a:xfrm>
                <a:off x="5568541" y="3048749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1" y="1"/>
                    </a:moveTo>
                    <a:lnTo>
                      <a:pt x="1110" y="2367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111;p53">
                <a:extLst>
                  <a:ext uri="{FF2B5EF4-FFF2-40B4-BE49-F238E27FC236}">
                    <a16:creationId xmlns="" xmlns:a16="http://schemas.microsoft.com/office/drawing/2014/main" id="{5A21E48F-DF89-839B-431B-9F2FD57B56DE}"/>
                  </a:ext>
                </a:extLst>
              </p:cNvPr>
              <p:cNvSpPr/>
              <p:nvPr/>
            </p:nvSpPr>
            <p:spPr>
              <a:xfrm>
                <a:off x="5567865" y="3011611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1" y="0"/>
                    </a:moveTo>
                    <a:lnTo>
                      <a:pt x="1147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112;p53">
                <a:extLst>
                  <a:ext uri="{FF2B5EF4-FFF2-40B4-BE49-F238E27FC236}">
                    <a16:creationId xmlns="" xmlns:a16="http://schemas.microsoft.com/office/drawing/2014/main" id="{353517C9-F6A7-34BC-4D10-6B912D9C3967}"/>
                  </a:ext>
                </a:extLst>
              </p:cNvPr>
              <p:cNvSpPr/>
              <p:nvPr/>
            </p:nvSpPr>
            <p:spPr>
              <a:xfrm>
                <a:off x="5567189" y="2973797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113;p53">
                <a:extLst>
                  <a:ext uri="{FF2B5EF4-FFF2-40B4-BE49-F238E27FC236}">
                    <a16:creationId xmlns="" xmlns:a16="http://schemas.microsoft.com/office/drawing/2014/main" id="{1C5F9705-9E59-CCFD-87B7-366A3B74FB8D}"/>
                  </a:ext>
                </a:extLst>
              </p:cNvPr>
              <p:cNvSpPr/>
              <p:nvPr/>
            </p:nvSpPr>
            <p:spPr>
              <a:xfrm>
                <a:off x="5607049" y="3218271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1"/>
                    </a:moveTo>
                    <a:lnTo>
                      <a:pt x="1146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114;p53">
                <a:extLst>
                  <a:ext uri="{FF2B5EF4-FFF2-40B4-BE49-F238E27FC236}">
                    <a16:creationId xmlns="" xmlns:a16="http://schemas.microsoft.com/office/drawing/2014/main" id="{9DA6323B-4DD9-8967-FAE4-A26E9508967C}"/>
                  </a:ext>
                </a:extLst>
              </p:cNvPr>
              <p:cNvSpPr/>
              <p:nvPr/>
            </p:nvSpPr>
            <p:spPr>
              <a:xfrm>
                <a:off x="5607049" y="3180457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0" y="0"/>
                    </a:moveTo>
                    <a:lnTo>
                      <a:pt x="1109" y="2366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115;p53">
                <a:extLst>
                  <a:ext uri="{FF2B5EF4-FFF2-40B4-BE49-F238E27FC236}">
                    <a16:creationId xmlns="" xmlns:a16="http://schemas.microsoft.com/office/drawing/2014/main" id="{9F23F70A-106C-1D62-B0BD-679296F78A28}"/>
                  </a:ext>
                </a:extLst>
              </p:cNvPr>
              <p:cNvSpPr/>
              <p:nvPr/>
            </p:nvSpPr>
            <p:spPr>
              <a:xfrm>
                <a:off x="5606373" y="3143301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1"/>
                    </a:moveTo>
                    <a:lnTo>
                      <a:pt x="1109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116;p53">
                <a:extLst>
                  <a:ext uri="{FF2B5EF4-FFF2-40B4-BE49-F238E27FC236}">
                    <a16:creationId xmlns="" xmlns:a16="http://schemas.microsoft.com/office/drawing/2014/main" id="{719152D5-35BB-3212-4402-B5E23A041456}"/>
                  </a:ext>
                </a:extLst>
              </p:cNvPr>
              <p:cNvSpPr/>
              <p:nvPr/>
            </p:nvSpPr>
            <p:spPr>
              <a:xfrm>
                <a:off x="5605697" y="3105487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0" y="0"/>
                    </a:moveTo>
                    <a:lnTo>
                      <a:pt x="1146" y="2367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117;p53">
                <a:extLst>
                  <a:ext uri="{FF2B5EF4-FFF2-40B4-BE49-F238E27FC236}">
                    <a16:creationId xmlns="" xmlns:a16="http://schemas.microsoft.com/office/drawing/2014/main" id="{913244D6-E163-497F-8392-D9781AF8F3C9}"/>
                  </a:ext>
                </a:extLst>
              </p:cNvPr>
              <p:cNvSpPr/>
              <p:nvPr/>
            </p:nvSpPr>
            <p:spPr>
              <a:xfrm>
                <a:off x="5605021" y="3068350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0"/>
                    </a:moveTo>
                    <a:lnTo>
                      <a:pt x="1146" y="2329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118;p53">
                <a:extLst>
                  <a:ext uri="{FF2B5EF4-FFF2-40B4-BE49-F238E27FC236}">
                    <a16:creationId xmlns="" xmlns:a16="http://schemas.microsoft.com/office/drawing/2014/main" id="{F6DA55A6-7518-A856-7081-34BA4BBA3E0F}"/>
                  </a:ext>
                </a:extLst>
              </p:cNvPr>
              <p:cNvSpPr/>
              <p:nvPr/>
            </p:nvSpPr>
            <p:spPr>
              <a:xfrm>
                <a:off x="5605021" y="3030518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0" y="1"/>
                    </a:moveTo>
                    <a:lnTo>
                      <a:pt x="1109" y="2367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119;p53">
                <a:extLst>
                  <a:ext uri="{FF2B5EF4-FFF2-40B4-BE49-F238E27FC236}">
                    <a16:creationId xmlns="" xmlns:a16="http://schemas.microsoft.com/office/drawing/2014/main" id="{B6C0BABE-0260-DF5B-D152-6064DC2294FE}"/>
                  </a:ext>
                </a:extLst>
              </p:cNvPr>
              <p:cNvSpPr/>
              <p:nvPr/>
            </p:nvSpPr>
            <p:spPr>
              <a:xfrm>
                <a:off x="5604345" y="2993380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0"/>
                    </a:moveTo>
                    <a:lnTo>
                      <a:pt x="1109" y="2329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120;p53">
                <a:extLst>
                  <a:ext uri="{FF2B5EF4-FFF2-40B4-BE49-F238E27FC236}">
                    <a16:creationId xmlns="" xmlns:a16="http://schemas.microsoft.com/office/drawing/2014/main" id="{F32FDCB6-84ED-90BE-1BEE-C4A196022B43}"/>
                  </a:ext>
                </a:extLst>
              </p:cNvPr>
              <p:cNvSpPr/>
              <p:nvPr/>
            </p:nvSpPr>
            <p:spPr>
              <a:xfrm>
                <a:off x="5647566" y="3236502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0" y="1"/>
                    </a:moveTo>
                    <a:lnTo>
                      <a:pt x="1110" y="2367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121;p53">
                <a:extLst>
                  <a:ext uri="{FF2B5EF4-FFF2-40B4-BE49-F238E27FC236}">
                    <a16:creationId xmlns="" xmlns:a16="http://schemas.microsoft.com/office/drawing/2014/main" id="{D8F6BEEE-AE8A-5C54-8211-DCBB7F94ECE8}"/>
                  </a:ext>
                </a:extLst>
              </p:cNvPr>
              <p:cNvSpPr/>
              <p:nvPr/>
            </p:nvSpPr>
            <p:spPr>
              <a:xfrm>
                <a:off x="5646890" y="3199364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0"/>
                    </a:moveTo>
                    <a:lnTo>
                      <a:pt x="1147" y="2329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122;p53">
                <a:extLst>
                  <a:ext uri="{FF2B5EF4-FFF2-40B4-BE49-F238E27FC236}">
                    <a16:creationId xmlns="" xmlns:a16="http://schemas.microsoft.com/office/drawing/2014/main" id="{3B53040A-F1F2-6DF0-AC8D-7E83F889CE92}"/>
                  </a:ext>
                </a:extLst>
              </p:cNvPr>
              <p:cNvSpPr/>
              <p:nvPr/>
            </p:nvSpPr>
            <p:spPr>
              <a:xfrm>
                <a:off x="5646214" y="3161532"/>
                <a:ext cx="20953" cy="432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8" fill="none" extrusionOk="0">
                    <a:moveTo>
                      <a:pt x="0" y="1"/>
                    </a:moveTo>
                    <a:lnTo>
                      <a:pt x="1147" y="2367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123;p53">
                <a:extLst>
                  <a:ext uri="{FF2B5EF4-FFF2-40B4-BE49-F238E27FC236}">
                    <a16:creationId xmlns="" xmlns:a16="http://schemas.microsoft.com/office/drawing/2014/main" id="{2A5E1363-9BB4-340F-1183-6C2B3CDF67E2}"/>
                  </a:ext>
                </a:extLst>
              </p:cNvPr>
              <p:cNvSpPr/>
              <p:nvPr/>
            </p:nvSpPr>
            <p:spPr>
              <a:xfrm>
                <a:off x="5646214" y="3124394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1"/>
                    </a:moveTo>
                    <a:lnTo>
                      <a:pt x="1110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124;p53">
                <a:extLst>
                  <a:ext uri="{FF2B5EF4-FFF2-40B4-BE49-F238E27FC236}">
                    <a16:creationId xmlns="" xmlns:a16="http://schemas.microsoft.com/office/drawing/2014/main" id="{381BB71D-9543-BAED-21A1-5EC65A568BC5}"/>
                  </a:ext>
                </a:extLst>
              </p:cNvPr>
              <p:cNvSpPr/>
              <p:nvPr/>
            </p:nvSpPr>
            <p:spPr>
              <a:xfrm>
                <a:off x="5645539" y="3086581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0" y="0"/>
                    </a:moveTo>
                    <a:lnTo>
                      <a:pt x="1110" y="2366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1125;p53">
                <a:extLst>
                  <a:ext uri="{FF2B5EF4-FFF2-40B4-BE49-F238E27FC236}">
                    <a16:creationId xmlns="" xmlns:a16="http://schemas.microsoft.com/office/drawing/2014/main" id="{B8FC727F-3E00-B409-5B65-572C493F0AC7}"/>
                  </a:ext>
                </a:extLst>
              </p:cNvPr>
              <p:cNvSpPr/>
              <p:nvPr/>
            </p:nvSpPr>
            <p:spPr>
              <a:xfrm>
                <a:off x="5644863" y="3049424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1" y="1"/>
                    </a:moveTo>
                    <a:lnTo>
                      <a:pt x="1147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126;p53">
                <a:extLst>
                  <a:ext uri="{FF2B5EF4-FFF2-40B4-BE49-F238E27FC236}">
                    <a16:creationId xmlns="" xmlns:a16="http://schemas.microsoft.com/office/drawing/2014/main" id="{EF44A5FD-145C-BB01-AC52-8F8B00EE3EB5}"/>
                  </a:ext>
                </a:extLst>
              </p:cNvPr>
              <p:cNvSpPr/>
              <p:nvPr/>
            </p:nvSpPr>
            <p:spPr>
              <a:xfrm>
                <a:off x="5644187" y="3012287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1" y="0"/>
                    </a:moveTo>
                    <a:lnTo>
                      <a:pt x="1147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127;p53">
                <a:extLst>
                  <a:ext uri="{FF2B5EF4-FFF2-40B4-BE49-F238E27FC236}">
                    <a16:creationId xmlns="" xmlns:a16="http://schemas.microsoft.com/office/drawing/2014/main" id="{F9BBFA34-67A4-65F0-EF00-D92700729499}"/>
                  </a:ext>
                </a:extLst>
              </p:cNvPr>
              <p:cNvSpPr/>
              <p:nvPr/>
            </p:nvSpPr>
            <p:spPr>
              <a:xfrm>
                <a:off x="5355816" y="2601652"/>
                <a:ext cx="215447" cy="238446"/>
              </a:xfrm>
              <a:custGeom>
                <a:avLst/>
                <a:gdLst/>
                <a:ahLst/>
                <a:cxnLst/>
                <a:rect l="l" t="t" r="r" b="b"/>
                <a:pathLst>
                  <a:path w="11794" h="13053" extrusionOk="0">
                    <a:moveTo>
                      <a:pt x="5892" y="1"/>
                    </a:moveTo>
                    <a:cubicBezTo>
                      <a:pt x="2666" y="1"/>
                      <a:pt x="37" y="2944"/>
                      <a:pt x="0" y="6508"/>
                    </a:cubicBezTo>
                    <a:cubicBezTo>
                      <a:pt x="0" y="10094"/>
                      <a:pt x="2588" y="13052"/>
                      <a:pt x="5841" y="13052"/>
                    </a:cubicBezTo>
                    <a:cubicBezTo>
                      <a:pt x="5862" y="13052"/>
                      <a:pt x="5882" y="13052"/>
                      <a:pt x="5903" y="13052"/>
                    </a:cubicBezTo>
                    <a:cubicBezTo>
                      <a:pt x="9129" y="13052"/>
                      <a:pt x="11794" y="10146"/>
                      <a:pt x="11794" y="6582"/>
                    </a:cubicBezTo>
                    <a:cubicBezTo>
                      <a:pt x="11794" y="2959"/>
                      <a:pt x="9169" y="1"/>
                      <a:pt x="5952" y="1"/>
                    </a:cubicBezTo>
                    <a:cubicBezTo>
                      <a:pt x="5932" y="1"/>
                      <a:pt x="5912" y="1"/>
                      <a:pt x="5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128;p53">
                <a:extLst>
                  <a:ext uri="{FF2B5EF4-FFF2-40B4-BE49-F238E27FC236}">
                    <a16:creationId xmlns="" xmlns:a16="http://schemas.microsoft.com/office/drawing/2014/main" id="{3F3A2A98-5864-0F23-317E-75618B002E19}"/>
                  </a:ext>
                </a:extLst>
              </p:cNvPr>
              <p:cNvSpPr/>
              <p:nvPr/>
            </p:nvSpPr>
            <p:spPr>
              <a:xfrm>
                <a:off x="5415916" y="2664473"/>
                <a:ext cx="95247" cy="11280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6175" extrusionOk="0">
                    <a:moveTo>
                      <a:pt x="2625" y="1"/>
                    </a:moveTo>
                    <a:cubicBezTo>
                      <a:pt x="1184" y="1"/>
                      <a:pt x="0" y="1368"/>
                      <a:pt x="0" y="3069"/>
                    </a:cubicBezTo>
                    <a:cubicBezTo>
                      <a:pt x="0" y="4807"/>
                      <a:pt x="1147" y="6175"/>
                      <a:pt x="2588" y="6175"/>
                    </a:cubicBezTo>
                    <a:cubicBezTo>
                      <a:pt x="4030" y="6175"/>
                      <a:pt x="5213" y="4807"/>
                      <a:pt x="5213" y="3106"/>
                    </a:cubicBezTo>
                    <a:cubicBezTo>
                      <a:pt x="5213" y="1405"/>
                      <a:pt x="4067" y="37"/>
                      <a:pt x="2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129;p53">
                <a:extLst>
                  <a:ext uri="{FF2B5EF4-FFF2-40B4-BE49-F238E27FC236}">
                    <a16:creationId xmlns="" xmlns:a16="http://schemas.microsoft.com/office/drawing/2014/main" id="{87B76C04-268D-7834-A815-58F4A66C9ED2}"/>
                  </a:ext>
                </a:extLst>
              </p:cNvPr>
              <p:cNvSpPr/>
              <p:nvPr/>
            </p:nvSpPr>
            <p:spPr>
              <a:xfrm>
                <a:off x="5424027" y="2601670"/>
                <a:ext cx="25008" cy="119561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545" extrusionOk="0">
                    <a:moveTo>
                      <a:pt x="703" y="0"/>
                    </a:moveTo>
                    <a:lnTo>
                      <a:pt x="0" y="444"/>
                    </a:lnTo>
                    <a:lnTo>
                      <a:pt x="555" y="6507"/>
                    </a:lnTo>
                    <a:lnTo>
                      <a:pt x="1368" y="6544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130;p53">
                <a:extLst>
                  <a:ext uri="{FF2B5EF4-FFF2-40B4-BE49-F238E27FC236}">
                    <a16:creationId xmlns="" xmlns:a16="http://schemas.microsoft.com/office/drawing/2014/main" id="{A903E0F2-4800-DCDA-5C3B-AE0A80C26C45}"/>
                  </a:ext>
                </a:extLst>
              </p:cNvPr>
              <p:cNvSpPr/>
              <p:nvPr/>
            </p:nvSpPr>
            <p:spPr>
              <a:xfrm>
                <a:off x="5494265" y="2696222"/>
                <a:ext cx="76998" cy="38508"/>
              </a:xfrm>
              <a:custGeom>
                <a:avLst/>
                <a:gdLst/>
                <a:ahLst/>
                <a:cxnLst/>
                <a:rect l="l" t="t" r="r" b="b"/>
                <a:pathLst>
                  <a:path w="4215" h="2108" extrusionOk="0">
                    <a:moveTo>
                      <a:pt x="4215" y="0"/>
                    </a:moveTo>
                    <a:lnTo>
                      <a:pt x="0" y="1035"/>
                    </a:lnTo>
                    <a:lnTo>
                      <a:pt x="0" y="2107"/>
                    </a:lnTo>
                    <a:lnTo>
                      <a:pt x="4215" y="1405"/>
                    </a:lnTo>
                    <a:lnTo>
                      <a:pt x="4215" y="0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131;p53">
                <a:extLst>
                  <a:ext uri="{FF2B5EF4-FFF2-40B4-BE49-F238E27FC236}">
                    <a16:creationId xmlns="" xmlns:a16="http://schemas.microsoft.com/office/drawing/2014/main" id="{FAA5F413-FE66-D2E2-35C0-D05EA6FE2817}"/>
                  </a:ext>
                </a:extLst>
              </p:cNvPr>
              <p:cNvSpPr/>
              <p:nvPr/>
            </p:nvSpPr>
            <p:spPr>
              <a:xfrm>
                <a:off x="5374723" y="2744850"/>
                <a:ext cx="74312" cy="57415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3143" extrusionOk="0">
                    <a:moveTo>
                      <a:pt x="3365" y="0"/>
                    </a:moveTo>
                    <a:lnTo>
                      <a:pt x="0" y="2403"/>
                    </a:lnTo>
                    <a:lnTo>
                      <a:pt x="555" y="3143"/>
                    </a:lnTo>
                    <a:lnTo>
                      <a:pt x="4067" y="887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132;p53">
                <a:extLst>
                  <a:ext uri="{FF2B5EF4-FFF2-40B4-BE49-F238E27FC236}">
                    <a16:creationId xmlns="" xmlns:a16="http://schemas.microsoft.com/office/drawing/2014/main" id="{53578878-59E9-45D2-F753-3E5FBADFD45D}"/>
                  </a:ext>
                </a:extLst>
              </p:cNvPr>
              <p:cNvSpPr/>
              <p:nvPr/>
            </p:nvSpPr>
            <p:spPr>
              <a:xfrm>
                <a:off x="5296374" y="2311929"/>
                <a:ext cx="463994" cy="1108965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60707" extrusionOk="0">
                    <a:moveTo>
                      <a:pt x="75" y="1"/>
                    </a:moveTo>
                    <a:lnTo>
                      <a:pt x="1" y="11166"/>
                    </a:lnTo>
                    <a:cubicBezTo>
                      <a:pt x="2995" y="14235"/>
                      <a:pt x="6101" y="17229"/>
                      <a:pt x="8541" y="20778"/>
                    </a:cubicBezTo>
                    <a:cubicBezTo>
                      <a:pt x="11646" y="25252"/>
                      <a:pt x="13347" y="30354"/>
                      <a:pt x="14567" y="35641"/>
                    </a:cubicBezTo>
                    <a:cubicBezTo>
                      <a:pt x="15861" y="41186"/>
                      <a:pt x="16600" y="46880"/>
                      <a:pt x="16711" y="52610"/>
                    </a:cubicBezTo>
                    <a:cubicBezTo>
                      <a:pt x="16711" y="53830"/>
                      <a:pt x="16711" y="55050"/>
                      <a:pt x="16674" y="56270"/>
                    </a:cubicBezTo>
                    <a:lnTo>
                      <a:pt x="25104" y="60707"/>
                    </a:lnTo>
                    <a:lnTo>
                      <a:pt x="25399" y="9835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133;p53">
                <a:extLst>
                  <a:ext uri="{FF2B5EF4-FFF2-40B4-BE49-F238E27FC236}">
                    <a16:creationId xmlns="" xmlns:a16="http://schemas.microsoft.com/office/drawing/2014/main" id="{224059CE-3912-4C96-2460-8DC2F2A6028C}"/>
                  </a:ext>
                </a:extLst>
              </p:cNvPr>
              <p:cNvSpPr/>
              <p:nvPr/>
            </p:nvSpPr>
            <p:spPr>
              <a:xfrm>
                <a:off x="5430092" y="2318012"/>
                <a:ext cx="374173" cy="144551"/>
              </a:xfrm>
              <a:custGeom>
                <a:avLst/>
                <a:gdLst/>
                <a:ahLst/>
                <a:cxnLst/>
                <a:rect l="l" t="t" r="r" b="b"/>
                <a:pathLst>
                  <a:path w="20483" h="7913" extrusionOk="0">
                    <a:moveTo>
                      <a:pt x="1960" y="1"/>
                    </a:moveTo>
                    <a:lnTo>
                      <a:pt x="1" y="370"/>
                    </a:lnTo>
                    <a:lnTo>
                      <a:pt x="18153" y="7912"/>
                    </a:lnTo>
                    <a:lnTo>
                      <a:pt x="20483" y="7432"/>
                    </a:lnTo>
                    <a:lnTo>
                      <a:pt x="19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134;p53">
                <a:extLst>
                  <a:ext uri="{FF2B5EF4-FFF2-40B4-BE49-F238E27FC236}">
                    <a16:creationId xmlns="" xmlns:a16="http://schemas.microsoft.com/office/drawing/2014/main" id="{D6EABB61-B5A4-4FBF-3C73-FAB69C7A986D}"/>
                  </a:ext>
                </a:extLst>
              </p:cNvPr>
              <p:cNvSpPr/>
              <p:nvPr/>
            </p:nvSpPr>
            <p:spPr>
              <a:xfrm>
                <a:off x="5647566" y="2292346"/>
                <a:ext cx="474791" cy="131709"/>
              </a:xfrm>
              <a:custGeom>
                <a:avLst/>
                <a:gdLst/>
                <a:ahLst/>
                <a:cxnLst/>
                <a:rect l="l" t="t" r="r" b="b"/>
                <a:pathLst>
                  <a:path w="25991" h="7210" extrusionOk="0">
                    <a:moveTo>
                      <a:pt x="2847" y="1"/>
                    </a:moveTo>
                    <a:lnTo>
                      <a:pt x="0" y="112"/>
                    </a:lnTo>
                    <a:lnTo>
                      <a:pt x="21443" y="7173"/>
                    </a:lnTo>
                    <a:lnTo>
                      <a:pt x="25991" y="7210"/>
                    </a:lnTo>
                    <a:lnTo>
                      <a:pt x="25991" y="7210"/>
                    </a:lnTo>
                    <a:lnTo>
                      <a:pt x="284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135;p53">
                <a:extLst>
                  <a:ext uri="{FF2B5EF4-FFF2-40B4-BE49-F238E27FC236}">
                    <a16:creationId xmlns="" xmlns:a16="http://schemas.microsoft.com/office/drawing/2014/main" id="{EB2DE1B5-EEF6-3363-3DC2-E565798598A0}"/>
                  </a:ext>
                </a:extLst>
              </p:cNvPr>
              <p:cNvSpPr/>
              <p:nvPr/>
            </p:nvSpPr>
            <p:spPr>
              <a:xfrm>
                <a:off x="5554365" y="2305188"/>
                <a:ext cx="394432" cy="137116"/>
              </a:xfrm>
              <a:custGeom>
                <a:avLst/>
                <a:gdLst/>
                <a:ahLst/>
                <a:cxnLst/>
                <a:rect l="l" t="t" r="r" b="b"/>
                <a:pathLst>
                  <a:path w="21592" h="7506" extrusionOk="0">
                    <a:moveTo>
                      <a:pt x="1775" y="0"/>
                    </a:moveTo>
                    <a:lnTo>
                      <a:pt x="0" y="370"/>
                    </a:lnTo>
                    <a:lnTo>
                      <a:pt x="18412" y="7505"/>
                    </a:lnTo>
                    <a:lnTo>
                      <a:pt x="21591" y="7062"/>
                    </a:lnTo>
                    <a:lnTo>
                      <a:pt x="17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136;p53">
                <a:extLst>
                  <a:ext uri="{FF2B5EF4-FFF2-40B4-BE49-F238E27FC236}">
                    <a16:creationId xmlns="" xmlns:a16="http://schemas.microsoft.com/office/drawing/2014/main" id="{88C53BE7-40D0-6EEC-DFA0-B9F166A8A5EC}"/>
                  </a:ext>
                </a:extLst>
              </p:cNvPr>
              <p:cNvSpPr/>
              <p:nvPr/>
            </p:nvSpPr>
            <p:spPr>
              <a:xfrm>
                <a:off x="5297725" y="2267356"/>
                <a:ext cx="447115" cy="73636"/>
              </a:xfrm>
              <a:custGeom>
                <a:avLst/>
                <a:gdLst/>
                <a:ahLst/>
                <a:cxnLst/>
                <a:rect l="l" t="t" r="r" b="b"/>
                <a:pathLst>
                  <a:path w="24476" h="4031" extrusionOk="0">
                    <a:moveTo>
                      <a:pt x="20704" y="1"/>
                    </a:moveTo>
                    <a:lnTo>
                      <a:pt x="1" y="2441"/>
                    </a:lnTo>
                    <a:lnTo>
                      <a:pt x="4437" y="4031"/>
                    </a:lnTo>
                    <a:lnTo>
                      <a:pt x="24475" y="1110"/>
                    </a:lnTo>
                    <a:lnTo>
                      <a:pt x="207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1137;p53">
                <a:extLst>
                  <a:ext uri="{FF2B5EF4-FFF2-40B4-BE49-F238E27FC236}">
                    <a16:creationId xmlns="" xmlns:a16="http://schemas.microsoft.com/office/drawing/2014/main" id="{10D22154-CEC1-578E-DAEB-18C52E871C36}"/>
                  </a:ext>
                </a:extLst>
              </p:cNvPr>
              <p:cNvSpPr/>
              <p:nvPr/>
            </p:nvSpPr>
            <p:spPr>
              <a:xfrm>
                <a:off x="5652297" y="2392982"/>
                <a:ext cx="574074" cy="98626"/>
              </a:xfrm>
              <a:custGeom>
                <a:avLst/>
                <a:gdLst/>
                <a:ahLst/>
                <a:cxnLst/>
                <a:rect l="l" t="t" r="r" b="b"/>
                <a:pathLst>
                  <a:path w="31426" h="5399" extrusionOk="0">
                    <a:moveTo>
                      <a:pt x="24031" y="0"/>
                    </a:moveTo>
                    <a:lnTo>
                      <a:pt x="0" y="3254"/>
                    </a:lnTo>
                    <a:lnTo>
                      <a:pt x="5952" y="5398"/>
                    </a:lnTo>
                    <a:lnTo>
                      <a:pt x="31425" y="1997"/>
                    </a:lnTo>
                    <a:lnTo>
                      <a:pt x="240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1138;p53">
                <a:extLst>
                  <a:ext uri="{FF2B5EF4-FFF2-40B4-BE49-F238E27FC236}">
                    <a16:creationId xmlns="" xmlns:a16="http://schemas.microsoft.com/office/drawing/2014/main" id="{6964A1C9-3B72-CAE4-57AC-26F145F7C2E3}"/>
                  </a:ext>
                </a:extLst>
              </p:cNvPr>
              <p:cNvSpPr/>
              <p:nvPr/>
            </p:nvSpPr>
            <p:spPr>
              <a:xfrm>
                <a:off x="7686475" y="2361909"/>
                <a:ext cx="311370" cy="319553"/>
              </a:xfrm>
              <a:custGeom>
                <a:avLst/>
                <a:gdLst/>
                <a:ahLst/>
                <a:cxnLst/>
                <a:rect l="l" t="t" r="r" b="b"/>
                <a:pathLst>
                  <a:path w="17045" h="17493" extrusionOk="0">
                    <a:moveTo>
                      <a:pt x="10398" y="1"/>
                    </a:moveTo>
                    <a:cubicBezTo>
                      <a:pt x="10036" y="1"/>
                      <a:pt x="9675" y="25"/>
                      <a:pt x="9317" y="75"/>
                    </a:cubicBezTo>
                    <a:cubicBezTo>
                      <a:pt x="8837" y="149"/>
                      <a:pt x="8134" y="38"/>
                      <a:pt x="7654" y="259"/>
                    </a:cubicBezTo>
                    <a:cubicBezTo>
                      <a:pt x="7284" y="444"/>
                      <a:pt x="3846" y="444"/>
                      <a:pt x="2219" y="7469"/>
                    </a:cubicBezTo>
                    <a:cubicBezTo>
                      <a:pt x="1960" y="8541"/>
                      <a:pt x="1" y="11018"/>
                      <a:pt x="1443" y="11499"/>
                    </a:cubicBezTo>
                    <a:cubicBezTo>
                      <a:pt x="2367" y="11794"/>
                      <a:pt x="2626" y="11203"/>
                      <a:pt x="2847" y="12460"/>
                    </a:cubicBezTo>
                    <a:cubicBezTo>
                      <a:pt x="2958" y="13199"/>
                      <a:pt x="2958" y="13939"/>
                      <a:pt x="3069" y="14641"/>
                    </a:cubicBezTo>
                    <a:cubicBezTo>
                      <a:pt x="3328" y="15935"/>
                      <a:pt x="3735" y="17044"/>
                      <a:pt x="5140" y="17414"/>
                    </a:cubicBezTo>
                    <a:cubicBezTo>
                      <a:pt x="5330" y="17468"/>
                      <a:pt x="5603" y="17492"/>
                      <a:pt x="5936" y="17492"/>
                    </a:cubicBezTo>
                    <a:cubicBezTo>
                      <a:pt x="8124" y="17492"/>
                      <a:pt x="12902" y="16427"/>
                      <a:pt x="13865" y="15528"/>
                    </a:cubicBezTo>
                    <a:cubicBezTo>
                      <a:pt x="15565" y="13865"/>
                      <a:pt x="15824" y="11683"/>
                      <a:pt x="16342" y="9280"/>
                    </a:cubicBezTo>
                    <a:cubicBezTo>
                      <a:pt x="17044" y="5879"/>
                      <a:pt x="15787" y="1406"/>
                      <a:pt x="12534" y="296"/>
                    </a:cubicBezTo>
                    <a:cubicBezTo>
                      <a:pt x="11844" y="99"/>
                      <a:pt x="11121" y="1"/>
                      <a:pt x="10398" y="1"/>
                    </a:cubicBezTo>
                    <a:close/>
                  </a:path>
                </a:pathLst>
              </a:custGeom>
              <a:solidFill>
                <a:srgbClr val="FFA2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1139;p53">
                <a:extLst>
                  <a:ext uri="{FF2B5EF4-FFF2-40B4-BE49-F238E27FC236}">
                    <a16:creationId xmlns="" xmlns:a16="http://schemas.microsoft.com/office/drawing/2014/main" id="{8BEF7D01-3C9C-E574-C349-9032536B9E0C}"/>
                  </a:ext>
                </a:extLst>
              </p:cNvPr>
              <p:cNvSpPr/>
              <p:nvPr/>
            </p:nvSpPr>
            <p:spPr>
              <a:xfrm>
                <a:off x="7806693" y="2599642"/>
                <a:ext cx="162782" cy="16886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9244" extrusionOk="0">
                    <a:moveTo>
                      <a:pt x="8134" y="0"/>
                    </a:moveTo>
                    <a:lnTo>
                      <a:pt x="592" y="1960"/>
                    </a:lnTo>
                    <a:lnTo>
                      <a:pt x="0" y="9243"/>
                    </a:lnTo>
                    <a:cubicBezTo>
                      <a:pt x="0" y="9243"/>
                      <a:pt x="3919" y="9243"/>
                      <a:pt x="6101" y="8651"/>
                    </a:cubicBezTo>
                    <a:cubicBezTo>
                      <a:pt x="6988" y="8393"/>
                      <a:pt x="7949" y="8208"/>
                      <a:pt x="8910" y="8097"/>
                    </a:cubicBezTo>
                    <a:cubicBezTo>
                      <a:pt x="8467" y="6618"/>
                      <a:pt x="8208" y="5065"/>
                      <a:pt x="8097" y="3513"/>
                    </a:cubicBezTo>
                    <a:cubicBezTo>
                      <a:pt x="7986" y="2329"/>
                      <a:pt x="8023" y="1146"/>
                      <a:pt x="8134" y="0"/>
                    </a:cubicBezTo>
                    <a:close/>
                  </a:path>
                </a:pathLst>
              </a:custGeom>
              <a:solidFill>
                <a:srgbClr val="FFA2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1140;p53">
                <a:extLst>
                  <a:ext uri="{FF2B5EF4-FFF2-40B4-BE49-F238E27FC236}">
                    <a16:creationId xmlns="" xmlns:a16="http://schemas.microsoft.com/office/drawing/2014/main" id="{F31C3EC4-1E33-F41A-3BB2-C18C2597EF97}"/>
                  </a:ext>
                </a:extLst>
              </p:cNvPr>
              <p:cNvSpPr/>
              <p:nvPr/>
            </p:nvSpPr>
            <p:spPr>
              <a:xfrm>
                <a:off x="7747945" y="2342746"/>
                <a:ext cx="372127" cy="382394"/>
              </a:xfrm>
              <a:custGeom>
                <a:avLst/>
                <a:gdLst/>
                <a:ahLst/>
                <a:cxnLst/>
                <a:rect l="l" t="t" r="r" b="b"/>
                <a:pathLst>
                  <a:path w="20371" h="20933" extrusionOk="0">
                    <a:moveTo>
                      <a:pt x="6658" y="0"/>
                    </a:moveTo>
                    <a:cubicBezTo>
                      <a:pt x="6287" y="0"/>
                      <a:pt x="5926" y="39"/>
                      <a:pt x="5583" y="125"/>
                    </a:cubicBezTo>
                    <a:cubicBezTo>
                      <a:pt x="4584" y="347"/>
                      <a:pt x="3512" y="495"/>
                      <a:pt x="2662" y="1050"/>
                    </a:cubicBezTo>
                    <a:cubicBezTo>
                      <a:pt x="1959" y="1493"/>
                      <a:pt x="1294" y="2307"/>
                      <a:pt x="592" y="2639"/>
                    </a:cubicBezTo>
                    <a:lnTo>
                      <a:pt x="629" y="2676"/>
                    </a:lnTo>
                    <a:cubicBezTo>
                      <a:pt x="185" y="3083"/>
                      <a:pt x="0" y="3712"/>
                      <a:pt x="222" y="4303"/>
                    </a:cubicBezTo>
                    <a:cubicBezTo>
                      <a:pt x="592" y="5006"/>
                      <a:pt x="1220" y="4821"/>
                      <a:pt x="1812" y="5042"/>
                    </a:cubicBezTo>
                    <a:cubicBezTo>
                      <a:pt x="3032" y="5486"/>
                      <a:pt x="2625" y="7113"/>
                      <a:pt x="3401" y="8074"/>
                    </a:cubicBezTo>
                    <a:cubicBezTo>
                      <a:pt x="4252" y="9109"/>
                      <a:pt x="5804" y="9146"/>
                      <a:pt x="4880" y="10810"/>
                    </a:cubicBezTo>
                    <a:cubicBezTo>
                      <a:pt x="4178" y="12030"/>
                      <a:pt x="3882" y="13398"/>
                      <a:pt x="4954" y="14507"/>
                    </a:cubicBezTo>
                    <a:cubicBezTo>
                      <a:pt x="6359" y="15986"/>
                      <a:pt x="4732" y="17206"/>
                      <a:pt x="5102" y="18943"/>
                    </a:cubicBezTo>
                    <a:cubicBezTo>
                      <a:pt x="5250" y="19794"/>
                      <a:pt x="5841" y="20459"/>
                      <a:pt x="6655" y="20792"/>
                    </a:cubicBezTo>
                    <a:cubicBezTo>
                      <a:pt x="6901" y="20891"/>
                      <a:pt x="7086" y="20932"/>
                      <a:pt x="7249" y="20932"/>
                    </a:cubicBezTo>
                    <a:cubicBezTo>
                      <a:pt x="7575" y="20932"/>
                      <a:pt x="7813" y="20767"/>
                      <a:pt x="8281" y="20570"/>
                    </a:cubicBezTo>
                    <a:cubicBezTo>
                      <a:pt x="8578" y="20433"/>
                      <a:pt x="8873" y="20380"/>
                      <a:pt x="9169" y="20380"/>
                    </a:cubicBezTo>
                    <a:cubicBezTo>
                      <a:pt x="10130" y="20380"/>
                      <a:pt x="11102" y="20932"/>
                      <a:pt x="12170" y="20932"/>
                    </a:cubicBezTo>
                    <a:cubicBezTo>
                      <a:pt x="12456" y="20932"/>
                      <a:pt x="12749" y="20893"/>
                      <a:pt x="13051" y="20792"/>
                    </a:cubicBezTo>
                    <a:cubicBezTo>
                      <a:pt x="14234" y="20348"/>
                      <a:pt x="14677" y="19609"/>
                      <a:pt x="15417" y="18685"/>
                    </a:cubicBezTo>
                    <a:cubicBezTo>
                      <a:pt x="16082" y="17871"/>
                      <a:pt x="16970" y="17908"/>
                      <a:pt x="17894" y="17539"/>
                    </a:cubicBezTo>
                    <a:cubicBezTo>
                      <a:pt x="18818" y="17206"/>
                      <a:pt x="19558" y="16540"/>
                      <a:pt x="19964" y="15616"/>
                    </a:cubicBezTo>
                    <a:cubicBezTo>
                      <a:pt x="20371" y="14618"/>
                      <a:pt x="19816" y="14470"/>
                      <a:pt x="19594" y="13657"/>
                    </a:cubicBezTo>
                    <a:cubicBezTo>
                      <a:pt x="19410" y="12843"/>
                      <a:pt x="20371" y="12104"/>
                      <a:pt x="20149" y="11143"/>
                    </a:cubicBezTo>
                    <a:cubicBezTo>
                      <a:pt x="19927" y="10144"/>
                      <a:pt x="18892" y="9368"/>
                      <a:pt x="18116" y="8850"/>
                    </a:cubicBezTo>
                    <a:cubicBezTo>
                      <a:pt x="16711" y="7778"/>
                      <a:pt x="15565" y="6410"/>
                      <a:pt x="14751" y="4821"/>
                    </a:cubicBezTo>
                    <a:cubicBezTo>
                      <a:pt x="14123" y="3675"/>
                      <a:pt x="13199" y="2676"/>
                      <a:pt x="12052" y="1974"/>
                    </a:cubicBezTo>
                    <a:cubicBezTo>
                      <a:pt x="10634" y="987"/>
                      <a:pt x="8521" y="0"/>
                      <a:pt x="66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1141;p53">
                <a:extLst>
                  <a:ext uri="{FF2B5EF4-FFF2-40B4-BE49-F238E27FC236}">
                    <a16:creationId xmlns="" xmlns:a16="http://schemas.microsoft.com/office/drawing/2014/main" id="{E4489AC2-E5C1-1C4B-6D2D-66FF1F6C7D14}"/>
                  </a:ext>
                </a:extLst>
              </p:cNvPr>
              <p:cNvSpPr/>
              <p:nvPr/>
            </p:nvSpPr>
            <p:spPr>
              <a:xfrm>
                <a:off x="7779676" y="2480775"/>
                <a:ext cx="146578" cy="125772"/>
              </a:xfrm>
              <a:custGeom>
                <a:avLst/>
                <a:gdLst/>
                <a:ahLst/>
                <a:cxnLst/>
                <a:rect l="l" t="t" r="r" b="b"/>
                <a:pathLst>
                  <a:path w="8024" h="6885" extrusionOk="0">
                    <a:moveTo>
                      <a:pt x="4548" y="0"/>
                    </a:moveTo>
                    <a:cubicBezTo>
                      <a:pt x="1553" y="0"/>
                      <a:pt x="1" y="3624"/>
                      <a:pt x="2071" y="5805"/>
                    </a:cubicBezTo>
                    <a:cubicBezTo>
                      <a:pt x="2777" y="6549"/>
                      <a:pt x="3669" y="6884"/>
                      <a:pt x="4544" y="6884"/>
                    </a:cubicBezTo>
                    <a:cubicBezTo>
                      <a:pt x="6234" y="6884"/>
                      <a:pt x="7865" y="5634"/>
                      <a:pt x="7986" y="3661"/>
                    </a:cubicBezTo>
                    <a:cubicBezTo>
                      <a:pt x="8023" y="1701"/>
                      <a:pt x="6507" y="74"/>
                      <a:pt x="45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1142;p53">
                <a:extLst>
                  <a:ext uri="{FF2B5EF4-FFF2-40B4-BE49-F238E27FC236}">
                    <a16:creationId xmlns="" xmlns:a16="http://schemas.microsoft.com/office/drawing/2014/main" id="{A5CCB90A-5719-892D-B1AA-3C1B8688943A}"/>
                  </a:ext>
                </a:extLst>
              </p:cNvPr>
              <p:cNvSpPr/>
              <p:nvPr/>
            </p:nvSpPr>
            <p:spPr>
              <a:xfrm>
                <a:off x="7816832" y="2482803"/>
                <a:ext cx="108071" cy="129005"/>
              </a:xfrm>
              <a:custGeom>
                <a:avLst/>
                <a:gdLst/>
                <a:ahLst/>
                <a:cxnLst/>
                <a:rect l="l" t="t" r="r" b="b"/>
                <a:pathLst>
                  <a:path w="5916" h="7062" extrusionOk="0">
                    <a:moveTo>
                      <a:pt x="3512" y="0"/>
                    </a:moveTo>
                    <a:lnTo>
                      <a:pt x="3512" y="0"/>
                    </a:lnTo>
                    <a:cubicBezTo>
                      <a:pt x="4141" y="666"/>
                      <a:pt x="4473" y="1590"/>
                      <a:pt x="4473" y="2514"/>
                    </a:cubicBezTo>
                    <a:cubicBezTo>
                      <a:pt x="4547" y="4474"/>
                      <a:pt x="2995" y="6101"/>
                      <a:pt x="1072" y="6138"/>
                    </a:cubicBezTo>
                    <a:cubicBezTo>
                      <a:pt x="702" y="6138"/>
                      <a:pt x="333" y="6101"/>
                      <a:pt x="0" y="5990"/>
                    </a:cubicBezTo>
                    <a:lnTo>
                      <a:pt x="0" y="5990"/>
                    </a:lnTo>
                    <a:cubicBezTo>
                      <a:pt x="629" y="6655"/>
                      <a:pt x="1516" y="7062"/>
                      <a:pt x="2440" y="7062"/>
                    </a:cubicBezTo>
                    <a:cubicBezTo>
                      <a:pt x="4400" y="7025"/>
                      <a:pt x="5915" y="5398"/>
                      <a:pt x="5878" y="3439"/>
                    </a:cubicBezTo>
                    <a:cubicBezTo>
                      <a:pt x="5915" y="1923"/>
                      <a:pt x="4954" y="518"/>
                      <a:pt x="35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1143;p53">
                <a:extLst>
                  <a:ext uri="{FF2B5EF4-FFF2-40B4-BE49-F238E27FC236}">
                    <a16:creationId xmlns="" xmlns:a16="http://schemas.microsoft.com/office/drawing/2014/main" id="{7C677D7A-7EFE-9F89-17B2-04C228B5CF8C}"/>
                  </a:ext>
                </a:extLst>
              </p:cNvPr>
              <p:cNvSpPr/>
              <p:nvPr/>
            </p:nvSpPr>
            <p:spPr>
              <a:xfrm>
                <a:off x="7820869" y="2518589"/>
                <a:ext cx="49322" cy="42417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2322" extrusionOk="0">
                    <a:moveTo>
                      <a:pt x="1554" y="1"/>
                    </a:moveTo>
                    <a:cubicBezTo>
                      <a:pt x="518" y="1"/>
                      <a:pt x="1" y="1258"/>
                      <a:pt x="740" y="1997"/>
                    </a:cubicBezTo>
                    <a:cubicBezTo>
                      <a:pt x="976" y="2221"/>
                      <a:pt x="1260" y="2321"/>
                      <a:pt x="1538" y="2321"/>
                    </a:cubicBezTo>
                    <a:cubicBezTo>
                      <a:pt x="2133" y="2321"/>
                      <a:pt x="2700" y="1864"/>
                      <a:pt x="2700" y="1184"/>
                    </a:cubicBezTo>
                    <a:cubicBezTo>
                      <a:pt x="2700" y="518"/>
                      <a:pt x="2182" y="1"/>
                      <a:pt x="15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1144;p53">
                <a:extLst>
                  <a:ext uri="{FF2B5EF4-FFF2-40B4-BE49-F238E27FC236}">
                    <a16:creationId xmlns="" xmlns:a16="http://schemas.microsoft.com/office/drawing/2014/main" id="{B7B576B1-0466-4605-D373-DCB64065B2BE}"/>
                  </a:ext>
                </a:extLst>
              </p:cNvPr>
              <p:cNvSpPr/>
              <p:nvPr/>
            </p:nvSpPr>
            <p:spPr>
              <a:xfrm>
                <a:off x="7787111" y="2343002"/>
                <a:ext cx="83081" cy="14387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7876" extrusionOk="0">
                    <a:moveTo>
                      <a:pt x="4548" y="0"/>
                    </a:moveTo>
                    <a:cubicBezTo>
                      <a:pt x="3586" y="111"/>
                      <a:pt x="2625" y="296"/>
                      <a:pt x="1701" y="555"/>
                    </a:cubicBezTo>
                    <a:cubicBezTo>
                      <a:pt x="0" y="962"/>
                      <a:pt x="296" y="1664"/>
                      <a:pt x="296" y="1664"/>
                    </a:cubicBezTo>
                    <a:lnTo>
                      <a:pt x="2773" y="7875"/>
                    </a:lnTo>
                    <a:lnTo>
                      <a:pt x="4548" y="7653"/>
                    </a:lnTo>
                    <a:lnTo>
                      <a:pt x="45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1145;p53">
                <a:extLst>
                  <a:ext uri="{FF2B5EF4-FFF2-40B4-BE49-F238E27FC236}">
                    <a16:creationId xmlns="" xmlns:a16="http://schemas.microsoft.com/office/drawing/2014/main" id="{FEB4CE2D-FE6B-84A5-B582-8C72C324A182}"/>
                  </a:ext>
                </a:extLst>
              </p:cNvPr>
              <p:cNvSpPr/>
              <p:nvPr/>
            </p:nvSpPr>
            <p:spPr>
              <a:xfrm>
                <a:off x="7013811" y="2929900"/>
                <a:ext cx="183040" cy="183716"/>
              </a:xfrm>
              <a:custGeom>
                <a:avLst/>
                <a:gdLst/>
                <a:ahLst/>
                <a:cxnLst/>
                <a:rect l="l" t="t" r="r" b="b"/>
                <a:pathLst>
                  <a:path w="10020" h="10057" extrusionOk="0">
                    <a:moveTo>
                      <a:pt x="2478" y="0"/>
                    </a:moveTo>
                    <a:lnTo>
                      <a:pt x="2478" y="0"/>
                    </a:lnTo>
                    <a:cubicBezTo>
                      <a:pt x="1923" y="1146"/>
                      <a:pt x="3439" y="2144"/>
                      <a:pt x="3772" y="3106"/>
                    </a:cubicBezTo>
                    <a:cubicBezTo>
                      <a:pt x="3414" y="2780"/>
                      <a:pt x="1882" y="766"/>
                      <a:pt x="1218" y="766"/>
                    </a:cubicBezTo>
                    <a:cubicBezTo>
                      <a:pt x="1127" y="766"/>
                      <a:pt x="1052" y="803"/>
                      <a:pt x="999" y="887"/>
                    </a:cubicBezTo>
                    <a:cubicBezTo>
                      <a:pt x="666" y="1442"/>
                      <a:pt x="2478" y="3364"/>
                      <a:pt x="2700" y="3808"/>
                    </a:cubicBezTo>
                    <a:cubicBezTo>
                      <a:pt x="1886" y="2995"/>
                      <a:pt x="1480" y="1701"/>
                      <a:pt x="223" y="1442"/>
                    </a:cubicBezTo>
                    <a:lnTo>
                      <a:pt x="223" y="1442"/>
                    </a:lnTo>
                    <a:cubicBezTo>
                      <a:pt x="1" y="2588"/>
                      <a:pt x="1886" y="4510"/>
                      <a:pt x="2663" y="5213"/>
                    </a:cubicBezTo>
                    <a:cubicBezTo>
                      <a:pt x="2219" y="4880"/>
                      <a:pt x="1480" y="4547"/>
                      <a:pt x="1295" y="4363"/>
                    </a:cubicBezTo>
                    <a:cubicBezTo>
                      <a:pt x="1114" y="4155"/>
                      <a:pt x="860" y="3912"/>
                      <a:pt x="686" y="3912"/>
                    </a:cubicBezTo>
                    <a:cubicBezTo>
                      <a:pt x="611" y="3912"/>
                      <a:pt x="552" y="3956"/>
                      <a:pt x="519" y="4067"/>
                    </a:cubicBezTo>
                    <a:cubicBezTo>
                      <a:pt x="186" y="5028"/>
                      <a:pt x="2663" y="6803"/>
                      <a:pt x="3550" y="7394"/>
                    </a:cubicBezTo>
                    <a:cubicBezTo>
                      <a:pt x="5140" y="8503"/>
                      <a:pt x="6212" y="9391"/>
                      <a:pt x="7617" y="10056"/>
                    </a:cubicBezTo>
                    <a:lnTo>
                      <a:pt x="7358" y="9908"/>
                    </a:lnTo>
                    <a:cubicBezTo>
                      <a:pt x="7839" y="9575"/>
                      <a:pt x="8319" y="9206"/>
                      <a:pt x="8763" y="8836"/>
                    </a:cubicBezTo>
                    <a:cubicBezTo>
                      <a:pt x="9244" y="8318"/>
                      <a:pt x="9650" y="7764"/>
                      <a:pt x="10020" y="7135"/>
                    </a:cubicBezTo>
                    <a:cubicBezTo>
                      <a:pt x="9170" y="6026"/>
                      <a:pt x="8024" y="4991"/>
                      <a:pt x="7469" y="3697"/>
                    </a:cubicBezTo>
                    <a:cubicBezTo>
                      <a:pt x="7284" y="3216"/>
                      <a:pt x="7136" y="1738"/>
                      <a:pt x="6582" y="1516"/>
                    </a:cubicBezTo>
                    <a:cubicBezTo>
                      <a:pt x="6517" y="1494"/>
                      <a:pt x="6460" y="1484"/>
                      <a:pt x="6408" y="1484"/>
                    </a:cubicBezTo>
                    <a:cubicBezTo>
                      <a:pt x="5840" y="1484"/>
                      <a:pt x="6024" y="2702"/>
                      <a:pt x="5990" y="3143"/>
                    </a:cubicBezTo>
                    <a:cubicBezTo>
                      <a:pt x="4622" y="3143"/>
                      <a:pt x="3809" y="444"/>
                      <a:pt x="2478" y="0"/>
                    </a:cubicBezTo>
                    <a:close/>
                  </a:path>
                </a:pathLst>
              </a:custGeom>
              <a:solidFill>
                <a:srgbClr val="FFA2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1146;p53">
                <a:extLst>
                  <a:ext uri="{FF2B5EF4-FFF2-40B4-BE49-F238E27FC236}">
                    <a16:creationId xmlns="" xmlns:a16="http://schemas.microsoft.com/office/drawing/2014/main" id="{4517DE17-0863-DAAA-B27B-88E30CE0E448}"/>
                  </a:ext>
                </a:extLst>
              </p:cNvPr>
              <p:cNvSpPr/>
              <p:nvPr/>
            </p:nvSpPr>
            <p:spPr>
              <a:xfrm>
                <a:off x="7118502" y="3896836"/>
                <a:ext cx="289741" cy="170217"/>
              </a:xfrm>
              <a:custGeom>
                <a:avLst/>
                <a:gdLst/>
                <a:ahLst/>
                <a:cxnLst/>
                <a:rect l="l" t="t" r="r" b="b"/>
                <a:pathLst>
                  <a:path w="15861" h="9318" extrusionOk="0">
                    <a:moveTo>
                      <a:pt x="10642" y="0"/>
                    </a:moveTo>
                    <a:cubicBezTo>
                      <a:pt x="10570" y="0"/>
                      <a:pt x="10498" y="4"/>
                      <a:pt x="10426" y="10"/>
                    </a:cubicBezTo>
                    <a:cubicBezTo>
                      <a:pt x="9798" y="84"/>
                      <a:pt x="9280" y="602"/>
                      <a:pt x="8799" y="1045"/>
                    </a:cubicBezTo>
                    <a:cubicBezTo>
                      <a:pt x="6581" y="3005"/>
                      <a:pt x="3661" y="3855"/>
                      <a:pt x="1147" y="5371"/>
                    </a:cubicBezTo>
                    <a:cubicBezTo>
                      <a:pt x="888" y="5482"/>
                      <a:pt x="666" y="5667"/>
                      <a:pt x="481" y="5888"/>
                    </a:cubicBezTo>
                    <a:cubicBezTo>
                      <a:pt x="0" y="6554"/>
                      <a:pt x="259" y="7552"/>
                      <a:pt x="814" y="8144"/>
                    </a:cubicBezTo>
                    <a:cubicBezTo>
                      <a:pt x="1600" y="8995"/>
                      <a:pt x="2720" y="9318"/>
                      <a:pt x="3895" y="9318"/>
                    </a:cubicBezTo>
                    <a:cubicBezTo>
                      <a:pt x="4709" y="9318"/>
                      <a:pt x="5550" y="9162"/>
                      <a:pt x="6322" y="8920"/>
                    </a:cubicBezTo>
                    <a:cubicBezTo>
                      <a:pt x="8103" y="8396"/>
                      <a:pt x="9883" y="7543"/>
                      <a:pt x="11726" y="7543"/>
                    </a:cubicBezTo>
                    <a:cubicBezTo>
                      <a:pt x="11835" y="7543"/>
                      <a:pt x="11944" y="7546"/>
                      <a:pt x="12053" y="7552"/>
                    </a:cubicBezTo>
                    <a:cubicBezTo>
                      <a:pt x="12334" y="7595"/>
                      <a:pt x="12616" y="7613"/>
                      <a:pt x="12897" y="7613"/>
                    </a:cubicBezTo>
                    <a:cubicBezTo>
                      <a:pt x="13097" y="7613"/>
                      <a:pt x="13296" y="7604"/>
                      <a:pt x="13495" y="7589"/>
                    </a:cubicBezTo>
                    <a:cubicBezTo>
                      <a:pt x="14715" y="7330"/>
                      <a:pt x="15380" y="5962"/>
                      <a:pt x="15602" y="4705"/>
                    </a:cubicBezTo>
                    <a:cubicBezTo>
                      <a:pt x="15861" y="3264"/>
                      <a:pt x="15824" y="1785"/>
                      <a:pt x="15417" y="343"/>
                    </a:cubicBezTo>
                    <a:cubicBezTo>
                      <a:pt x="14934" y="428"/>
                      <a:pt x="14451" y="470"/>
                      <a:pt x="13968" y="470"/>
                    </a:cubicBezTo>
                    <a:cubicBezTo>
                      <a:pt x="13194" y="470"/>
                      <a:pt x="12420" y="363"/>
                      <a:pt x="11646" y="158"/>
                    </a:cubicBezTo>
                    <a:cubicBezTo>
                      <a:pt x="11312" y="67"/>
                      <a:pt x="10977" y="0"/>
                      <a:pt x="106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1147;p53">
                <a:extLst>
                  <a:ext uri="{FF2B5EF4-FFF2-40B4-BE49-F238E27FC236}">
                    <a16:creationId xmlns="" xmlns:a16="http://schemas.microsoft.com/office/drawing/2014/main" id="{A20EA031-B75A-1528-5BB2-FA01D0A57D7A}"/>
                  </a:ext>
                </a:extLst>
              </p:cNvPr>
              <p:cNvSpPr/>
              <p:nvPr/>
            </p:nvSpPr>
            <p:spPr>
              <a:xfrm>
                <a:off x="7189416" y="3280362"/>
                <a:ext cx="563936" cy="699737"/>
              </a:xfrm>
              <a:custGeom>
                <a:avLst/>
                <a:gdLst/>
                <a:ahLst/>
                <a:cxnLst/>
                <a:rect l="l" t="t" r="r" b="b"/>
                <a:pathLst>
                  <a:path w="30871" h="38305" extrusionOk="0">
                    <a:moveTo>
                      <a:pt x="9224" y="0"/>
                    </a:moveTo>
                    <a:cubicBezTo>
                      <a:pt x="9144" y="0"/>
                      <a:pt x="9064" y="1"/>
                      <a:pt x="8984" y="3"/>
                    </a:cubicBezTo>
                    <a:cubicBezTo>
                      <a:pt x="1664" y="77"/>
                      <a:pt x="0" y="8950"/>
                      <a:pt x="481" y="14643"/>
                    </a:cubicBezTo>
                    <a:cubicBezTo>
                      <a:pt x="703" y="17416"/>
                      <a:pt x="1368" y="20189"/>
                      <a:pt x="1627" y="22962"/>
                    </a:cubicBezTo>
                    <a:cubicBezTo>
                      <a:pt x="1886" y="25771"/>
                      <a:pt x="1923" y="31428"/>
                      <a:pt x="2366" y="34164"/>
                    </a:cubicBezTo>
                    <a:cubicBezTo>
                      <a:pt x="2847" y="36937"/>
                      <a:pt x="10537" y="38046"/>
                      <a:pt x="13088" y="38304"/>
                    </a:cubicBezTo>
                    <a:cubicBezTo>
                      <a:pt x="14530" y="30319"/>
                      <a:pt x="13421" y="20374"/>
                      <a:pt x="13679" y="12425"/>
                    </a:cubicBezTo>
                    <a:lnTo>
                      <a:pt x="13679" y="12425"/>
                    </a:lnTo>
                    <a:cubicBezTo>
                      <a:pt x="17559" y="12523"/>
                      <a:pt x="21928" y="16071"/>
                      <a:pt x="26076" y="16071"/>
                    </a:cubicBezTo>
                    <a:cubicBezTo>
                      <a:pt x="26631" y="16071"/>
                      <a:pt x="27182" y="16007"/>
                      <a:pt x="27728" y="15863"/>
                    </a:cubicBezTo>
                    <a:cubicBezTo>
                      <a:pt x="30871" y="15013"/>
                      <a:pt x="30723" y="8173"/>
                      <a:pt x="29688" y="5918"/>
                    </a:cubicBezTo>
                    <a:lnTo>
                      <a:pt x="29688" y="5918"/>
                    </a:lnTo>
                    <a:cubicBezTo>
                      <a:pt x="29688" y="5918"/>
                      <a:pt x="29687" y="5918"/>
                      <a:pt x="29687" y="5918"/>
                    </a:cubicBezTo>
                    <a:cubicBezTo>
                      <a:pt x="29605" y="5918"/>
                      <a:pt x="22788" y="2919"/>
                      <a:pt x="18966" y="2110"/>
                    </a:cubicBezTo>
                    <a:cubicBezTo>
                      <a:pt x="15900" y="1425"/>
                      <a:pt x="12446" y="0"/>
                      <a:pt x="9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1148;p53">
                <a:extLst>
                  <a:ext uri="{FF2B5EF4-FFF2-40B4-BE49-F238E27FC236}">
                    <a16:creationId xmlns="" xmlns:a16="http://schemas.microsoft.com/office/drawing/2014/main" id="{8CB8327A-89A0-118F-63F9-5AE4378D1F31}"/>
                  </a:ext>
                </a:extLst>
              </p:cNvPr>
              <p:cNvSpPr/>
              <p:nvPr/>
            </p:nvSpPr>
            <p:spPr>
              <a:xfrm>
                <a:off x="6690330" y="4283321"/>
                <a:ext cx="314731" cy="276132"/>
              </a:xfrm>
              <a:custGeom>
                <a:avLst/>
                <a:gdLst/>
                <a:ahLst/>
                <a:cxnLst/>
                <a:rect l="l" t="t" r="r" b="b"/>
                <a:pathLst>
                  <a:path w="17229" h="15116" extrusionOk="0">
                    <a:moveTo>
                      <a:pt x="15084" y="0"/>
                    </a:moveTo>
                    <a:cubicBezTo>
                      <a:pt x="13753" y="740"/>
                      <a:pt x="12237" y="1183"/>
                      <a:pt x="10722" y="1294"/>
                    </a:cubicBezTo>
                    <a:cubicBezTo>
                      <a:pt x="10241" y="1294"/>
                      <a:pt x="9723" y="1405"/>
                      <a:pt x="9280" y="1590"/>
                    </a:cubicBezTo>
                    <a:cubicBezTo>
                      <a:pt x="8577" y="1960"/>
                      <a:pt x="8208" y="2736"/>
                      <a:pt x="7838" y="3439"/>
                    </a:cubicBezTo>
                    <a:cubicBezTo>
                      <a:pt x="6100" y="6507"/>
                      <a:pt x="3106" y="8651"/>
                      <a:pt x="850" y="11350"/>
                    </a:cubicBezTo>
                    <a:cubicBezTo>
                      <a:pt x="629" y="11609"/>
                      <a:pt x="444" y="11905"/>
                      <a:pt x="296" y="12238"/>
                    </a:cubicBezTo>
                    <a:cubicBezTo>
                      <a:pt x="0" y="13162"/>
                      <a:pt x="739" y="14160"/>
                      <a:pt x="1553" y="14641"/>
                    </a:cubicBezTo>
                    <a:cubicBezTo>
                      <a:pt x="2184" y="14973"/>
                      <a:pt x="2854" y="15116"/>
                      <a:pt x="3535" y="15116"/>
                    </a:cubicBezTo>
                    <a:cubicBezTo>
                      <a:pt x="5131" y="15116"/>
                      <a:pt x="6787" y="14331"/>
                      <a:pt x="8134" y="13347"/>
                    </a:cubicBezTo>
                    <a:cubicBezTo>
                      <a:pt x="10056" y="11979"/>
                      <a:pt x="11831" y="10167"/>
                      <a:pt x="14086" y="9539"/>
                    </a:cubicBezTo>
                    <a:cubicBezTo>
                      <a:pt x="14640" y="9428"/>
                      <a:pt x="15195" y="9243"/>
                      <a:pt x="15750" y="8984"/>
                    </a:cubicBezTo>
                    <a:cubicBezTo>
                      <a:pt x="17007" y="8245"/>
                      <a:pt x="17228" y="6396"/>
                      <a:pt x="17007" y="4917"/>
                    </a:cubicBezTo>
                    <a:cubicBezTo>
                      <a:pt x="16711" y="3143"/>
                      <a:pt x="16082" y="1516"/>
                      <a:pt x="15084" y="37"/>
                    </a:cubicBezTo>
                    <a:lnTo>
                      <a:pt x="1508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1149;p53">
                <a:extLst>
                  <a:ext uri="{FF2B5EF4-FFF2-40B4-BE49-F238E27FC236}">
                    <a16:creationId xmlns="" xmlns:a16="http://schemas.microsoft.com/office/drawing/2014/main" id="{DFB90546-2690-5756-CF18-22C110E56AB6}"/>
                  </a:ext>
                </a:extLst>
              </p:cNvPr>
              <p:cNvSpPr/>
              <p:nvPr/>
            </p:nvSpPr>
            <p:spPr>
              <a:xfrm>
                <a:off x="6822696" y="3428804"/>
                <a:ext cx="1142723" cy="941653"/>
              </a:xfrm>
              <a:custGeom>
                <a:avLst/>
                <a:gdLst/>
                <a:ahLst/>
                <a:cxnLst/>
                <a:rect l="l" t="t" r="r" b="b"/>
                <a:pathLst>
                  <a:path w="62555" h="51548" extrusionOk="0">
                    <a:moveTo>
                      <a:pt x="52155" y="1"/>
                    </a:moveTo>
                    <a:cubicBezTo>
                      <a:pt x="47722" y="1"/>
                      <a:pt x="23759" y="1452"/>
                      <a:pt x="20334" y="2229"/>
                    </a:cubicBezTo>
                    <a:cubicBezTo>
                      <a:pt x="16193" y="3153"/>
                      <a:pt x="13716" y="8883"/>
                      <a:pt x="11942" y="12617"/>
                    </a:cubicBezTo>
                    <a:cubicBezTo>
                      <a:pt x="7986" y="20825"/>
                      <a:pt x="7653" y="24929"/>
                      <a:pt x="4252" y="35465"/>
                    </a:cubicBezTo>
                    <a:cubicBezTo>
                      <a:pt x="3180" y="38793"/>
                      <a:pt x="0" y="47850"/>
                      <a:pt x="111" y="48997"/>
                    </a:cubicBezTo>
                    <a:cubicBezTo>
                      <a:pt x="185" y="50549"/>
                      <a:pt x="9871" y="50734"/>
                      <a:pt x="11276" y="51548"/>
                    </a:cubicBezTo>
                    <a:cubicBezTo>
                      <a:pt x="13532" y="49366"/>
                      <a:pt x="22404" y="23191"/>
                      <a:pt x="24031" y="20381"/>
                    </a:cubicBezTo>
                    <a:cubicBezTo>
                      <a:pt x="24695" y="19211"/>
                      <a:pt x="26219" y="18866"/>
                      <a:pt x="27965" y="18866"/>
                    </a:cubicBezTo>
                    <a:cubicBezTo>
                      <a:pt x="30300" y="18866"/>
                      <a:pt x="33034" y="19483"/>
                      <a:pt x="34642" y="19568"/>
                    </a:cubicBezTo>
                    <a:cubicBezTo>
                      <a:pt x="40519" y="19889"/>
                      <a:pt x="46173" y="21940"/>
                      <a:pt x="52112" y="21940"/>
                    </a:cubicBezTo>
                    <a:cubicBezTo>
                      <a:pt x="53010" y="21940"/>
                      <a:pt x="53915" y="21893"/>
                      <a:pt x="54828" y="21786"/>
                    </a:cubicBezTo>
                    <a:cubicBezTo>
                      <a:pt x="62555" y="20862"/>
                      <a:pt x="60965" y="9992"/>
                      <a:pt x="58562" y="4964"/>
                    </a:cubicBezTo>
                    <a:lnTo>
                      <a:pt x="52646" y="10"/>
                    </a:lnTo>
                    <a:cubicBezTo>
                      <a:pt x="52529" y="4"/>
                      <a:pt x="52363" y="1"/>
                      <a:pt x="5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1150;p53">
                <a:extLst>
                  <a:ext uri="{FF2B5EF4-FFF2-40B4-BE49-F238E27FC236}">
                    <a16:creationId xmlns="" xmlns:a16="http://schemas.microsoft.com/office/drawing/2014/main" id="{383D47B6-C949-324B-87D8-583E0E608D38}"/>
                  </a:ext>
                </a:extLst>
              </p:cNvPr>
              <p:cNvSpPr/>
              <p:nvPr/>
            </p:nvSpPr>
            <p:spPr>
              <a:xfrm>
                <a:off x="6942915" y="3448569"/>
                <a:ext cx="1021829" cy="922564"/>
              </a:xfrm>
              <a:custGeom>
                <a:avLst/>
                <a:gdLst/>
                <a:ahLst/>
                <a:cxnLst/>
                <a:rect l="l" t="t" r="r" b="b"/>
                <a:pathLst>
                  <a:path w="55937" h="50503" extrusionOk="0">
                    <a:moveTo>
                      <a:pt x="35122" y="1"/>
                    </a:moveTo>
                    <a:cubicBezTo>
                      <a:pt x="35936" y="1110"/>
                      <a:pt x="33865" y="3698"/>
                      <a:pt x="34568" y="4881"/>
                    </a:cubicBezTo>
                    <a:cubicBezTo>
                      <a:pt x="35307" y="6175"/>
                      <a:pt x="36194" y="7949"/>
                      <a:pt x="35640" y="9502"/>
                    </a:cubicBezTo>
                    <a:cubicBezTo>
                      <a:pt x="34974" y="11277"/>
                      <a:pt x="32978" y="12164"/>
                      <a:pt x="31203" y="12386"/>
                    </a:cubicBezTo>
                    <a:cubicBezTo>
                      <a:pt x="30912" y="12424"/>
                      <a:pt x="30618" y="12441"/>
                      <a:pt x="30324" y="12441"/>
                    </a:cubicBezTo>
                    <a:cubicBezTo>
                      <a:pt x="28606" y="12441"/>
                      <a:pt x="26861" y="11850"/>
                      <a:pt x="25251" y="11314"/>
                    </a:cubicBezTo>
                    <a:cubicBezTo>
                      <a:pt x="23385" y="10657"/>
                      <a:pt x="21357" y="9710"/>
                      <a:pt x="19319" y="9710"/>
                    </a:cubicBezTo>
                    <a:cubicBezTo>
                      <a:pt x="19177" y="9710"/>
                      <a:pt x="19034" y="9714"/>
                      <a:pt x="18892" y="9724"/>
                    </a:cubicBezTo>
                    <a:cubicBezTo>
                      <a:pt x="16045" y="9909"/>
                      <a:pt x="14456" y="12386"/>
                      <a:pt x="13827" y="14974"/>
                    </a:cubicBezTo>
                    <a:cubicBezTo>
                      <a:pt x="13162" y="17931"/>
                      <a:pt x="13014" y="20963"/>
                      <a:pt x="12274" y="23884"/>
                    </a:cubicBezTo>
                    <a:cubicBezTo>
                      <a:pt x="11424" y="27174"/>
                      <a:pt x="10278" y="30353"/>
                      <a:pt x="8873" y="33422"/>
                    </a:cubicBezTo>
                    <a:cubicBezTo>
                      <a:pt x="7431" y="36491"/>
                      <a:pt x="5915" y="39522"/>
                      <a:pt x="4363" y="42480"/>
                    </a:cubicBezTo>
                    <a:cubicBezTo>
                      <a:pt x="3106" y="44957"/>
                      <a:pt x="1664" y="47323"/>
                      <a:pt x="0" y="49504"/>
                    </a:cubicBezTo>
                    <a:cubicBezTo>
                      <a:pt x="2107" y="49837"/>
                      <a:pt x="4067" y="50133"/>
                      <a:pt x="4658" y="50503"/>
                    </a:cubicBezTo>
                    <a:cubicBezTo>
                      <a:pt x="6914" y="48284"/>
                      <a:pt x="15787" y="22109"/>
                      <a:pt x="17413" y="19299"/>
                    </a:cubicBezTo>
                    <a:cubicBezTo>
                      <a:pt x="18080" y="18140"/>
                      <a:pt x="19612" y="17799"/>
                      <a:pt x="21369" y="17799"/>
                    </a:cubicBezTo>
                    <a:cubicBezTo>
                      <a:pt x="23705" y="17799"/>
                      <a:pt x="26436" y="18402"/>
                      <a:pt x="28061" y="18486"/>
                    </a:cubicBezTo>
                    <a:cubicBezTo>
                      <a:pt x="33914" y="18806"/>
                      <a:pt x="39518" y="20869"/>
                      <a:pt x="45448" y="20869"/>
                    </a:cubicBezTo>
                    <a:cubicBezTo>
                      <a:pt x="46372" y="20869"/>
                      <a:pt x="47304" y="20819"/>
                      <a:pt x="48247" y="20704"/>
                    </a:cubicBezTo>
                    <a:cubicBezTo>
                      <a:pt x="55937" y="19780"/>
                      <a:pt x="54347" y="8910"/>
                      <a:pt x="51944" y="3919"/>
                    </a:cubicBezTo>
                    <a:cubicBezTo>
                      <a:pt x="52018" y="3661"/>
                      <a:pt x="52203" y="3735"/>
                      <a:pt x="52350" y="3513"/>
                    </a:cubicBezTo>
                    <a:lnTo>
                      <a:pt x="51685" y="3513"/>
                    </a:lnTo>
                    <a:cubicBezTo>
                      <a:pt x="49652" y="3217"/>
                      <a:pt x="47840" y="2404"/>
                      <a:pt x="45696" y="2293"/>
                    </a:cubicBezTo>
                    <a:cubicBezTo>
                      <a:pt x="43958" y="2219"/>
                      <a:pt x="40483" y="185"/>
                      <a:pt x="35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1151;p53">
                <a:extLst>
                  <a:ext uri="{FF2B5EF4-FFF2-40B4-BE49-F238E27FC236}">
                    <a16:creationId xmlns="" xmlns:a16="http://schemas.microsoft.com/office/drawing/2014/main" id="{183CEF92-1C87-D186-BA16-84C3C3941423}"/>
                  </a:ext>
                </a:extLst>
              </p:cNvPr>
              <p:cNvSpPr/>
              <p:nvPr/>
            </p:nvSpPr>
            <p:spPr>
              <a:xfrm>
                <a:off x="7229934" y="3722089"/>
                <a:ext cx="35147" cy="41887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2293" fill="none" extrusionOk="0">
                    <a:moveTo>
                      <a:pt x="1" y="1"/>
                    </a:moveTo>
                    <a:lnTo>
                      <a:pt x="1923" y="2293"/>
                    </a:lnTo>
                  </a:path>
                </a:pathLst>
              </a:custGeom>
              <a:noFill/>
              <a:ln w="5550" cap="flat" cmpd="sng">
                <a:solidFill>
                  <a:schemeClr val="lt2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1152;p53">
                <a:extLst>
                  <a:ext uri="{FF2B5EF4-FFF2-40B4-BE49-F238E27FC236}">
                    <a16:creationId xmlns="" xmlns:a16="http://schemas.microsoft.com/office/drawing/2014/main" id="{DCF03966-4E8C-6F81-220D-A5D9FDE9506B}"/>
                  </a:ext>
                </a:extLst>
              </p:cNvPr>
              <p:cNvSpPr/>
              <p:nvPr/>
            </p:nvSpPr>
            <p:spPr>
              <a:xfrm>
                <a:off x="7256951" y="3702506"/>
                <a:ext cx="8787" cy="40536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219" fill="none" extrusionOk="0">
                    <a:moveTo>
                      <a:pt x="0" y="1"/>
                    </a:moveTo>
                    <a:lnTo>
                      <a:pt x="481" y="2219"/>
                    </a:lnTo>
                  </a:path>
                </a:pathLst>
              </a:custGeom>
              <a:noFill/>
              <a:ln w="5550" cap="flat" cmpd="sng">
                <a:solidFill>
                  <a:schemeClr val="lt2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1153;p53">
                <a:extLst>
                  <a:ext uri="{FF2B5EF4-FFF2-40B4-BE49-F238E27FC236}">
                    <a16:creationId xmlns="" xmlns:a16="http://schemas.microsoft.com/office/drawing/2014/main" id="{B6818F8B-0719-FD38-2B07-4570236D9222}"/>
                  </a:ext>
                </a:extLst>
              </p:cNvPr>
              <p:cNvSpPr/>
              <p:nvPr/>
            </p:nvSpPr>
            <p:spPr>
              <a:xfrm>
                <a:off x="7276534" y="3713996"/>
                <a:ext cx="2046" cy="4121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2256" fill="none" extrusionOk="0">
                    <a:moveTo>
                      <a:pt x="111" y="0"/>
                    </a:moveTo>
                    <a:lnTo>
                      <a:pt x="1" y="2255"/>
                    </a:lnTo>
                  </a:path>
                </a:pathLst>
              </a:custGeom>
              <a:noFill/>
              <a:ln w="5550" cap="flat" cmpd="sng">
                <a:solidFill>
                  <a:schemeClr val="lt2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1154;p53">
                <a:extLst>
                  <a:ext uri="{FF2B5EF4-FFF2-40B4-BE49-F238E27FC236}">
                    <a16:creationId xmlns="" xmlns:a16="http://schemas.microsoft.com/office/drawing/2014/main" id="{E7958F47-6433-6A6B-4F46-90C183081BCB}"/>
                  </a:ext>
                </a:extLst>
              </p:cNvPr>
              <p:cNvSpPr/>
              <p:nvPr/>
            </p:nvSpPr>
            <p:spPr>
              <a:xfrm>
                <a:off x="7054346" y="3658609"/>
                <a:ext cx="60794" cy="25684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1406" fill="none" extrusionOk="0">
                    <a:moveTo>
                      <a:pt x="0" y="0"/>
                    </a:moveTo>
                    <a:cubicBezTo>
                      <a:pt x="1109" y="1110"/>
                      <a:pt x="1849" y="1405"/>
                      <a:pt x="3328" y="0"/>
                    </a:cubicBezTo>
                  </a:path>
                </a:pathLst>
              </a:custGeom>
              <a:noFill/>
              <a:ln w="5550" cap="flat" cmpd="sng">
                <a:solidFill>
                  <a:schemeClr val="lt2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1155;p53">
                <a:extLst>
                  <a:ext uri="{FF2B5EF4-FFF2-40B4-BE49-F238E27FC236}">
                    <a16:creationId xmlns="" xmlns:a16="http://schemas.microsoft.com/office/drawing/2014/main" id="{50C37232-9CC2-4796-5337-D0CC4F9DD490}"/>
                  </a:ext>
                </a:extLst>
              </p:cNvPr>
              <p:cNvSpPr/>
              <p:nvPr/>
            </p:nvSpPr>
            <p:spPr>
              <a:xfrm>
                <a:off x="7116474" y="2749892"/>
                <a:ext cx="768587" cy="519217"/>
              </a:xfrm>
              <a:custGeom>
                <a:avLst/>
                <a:gdLst/>
                <a:ahLst/>
                <a:cxnLst/>
                <a:rect l="l" t="t" r="r" b="b"/>
                <a:pathLst>
                  <a:path w="42074" h="28423" extrusionOk="0">
                    <a:moveTo>
                      <a:pt x="35971" y="0"/>
                    </a:moveTo>
                    <a:cubicBezTo>
                      <a:pt x="29046" y="0"/>
                      <a:pt x="24533" y="6243"/>
                      <a:pt x="21517" y="10556"/>
                    </a:cubicBezTo>
                    <a:cubicBezTo>
                      <a:pt x="19817" y="12997"/>
                      <a:pt x="17525" y="14623"/>
                      <a:pt x="14604" y="15991"/>
                    </a:cubicBezTo>
                    <a:cubicBezTo>
                      <a:pt x="13345" y="16608"/>
                      <a:pt x="12496" y="16885"/>
                      <a:pt x="11376" y="16885"/>
                    </a:cubicBezTo>
                    <a:cubicBezTo>
                      <a:pt x="10884" y="16885"/>
                      <a:pt x="10340" y="16832"/>
                      <a:pt x="9687" y="16731"/>
                    </a:cubicBezTo>
                    <a:cubicBezTo>
                      <a:pt x="7986" y="16435"/>
                      <a:pt x="6286" y="15178"/>
                      <a:pt x="4622" y="15067"/>
                    </a:cubicBezTo>
                    <a:cubicBezTo>
                      <a:pt x="4459" y="15056"/>
                      <a:pt x="4297" y="15052"/>
                      <a:pt x="4135" y="15052"/>
                    </a:cubicBezTo>
                    <a:cubicBezTo>
                      <a:pt x="3742" y="15052"/>
                      <a:pt x="3350" y="15078"/>
                      <a:pt x="2958" y="15104"/>
                    </a:cubicBezTo>
                    <a:cubicBezTo>
                      <a:pt x="1812" y="16657"/>
                      <a:pt x="1110" y="18468"/>
                      <a:pt x="1" y="20021"/>
                    </a:cubicBezTo>
                    <a:cubicBezTo>
                      <a:pt x="1184" y="21315"/>
                      <a:pt x="10278" y="27674"/>
                      <a:pt x="18079" y="28339"/>
                    </a:cubicBezTo>
                    <a:cubicBezTo>
                      <a:pt x="18749" y="28395"/>
                      <a:pt x="19418" y="28423"/>
                      <a:pt x="20086" y="28423"/>
                    </a:cubicBezTo>
                    <a:cubicBezTo>
                      <a:pt x="23402" y="28423"/>
                      <a:pt x="26679" y="27740"/>
                      <a:pt x="29725" y="26417"/>
                    </a:cubicBezTo>
                    <a:cubicBezTo>
                      <a:pt x="33607" y="24679"/>
                      <a:pt x="36269" y="21574"/>
                      <a:pt x="38709" y="18505"/>
                    </a:cubicBezTo>
                    <a:cubicBezTo>
                      <a:pt x="41297" y="15215"/>
                      <a:pt x="42073" y="11259"/>
                      <a:pt x="41703" y="7303"/>
                    </a:cubicBezTo>
                    <a:cubicBezTo>
                      <a:pt x="41555" y="5602"/>
                      <a:pt x="40853" y="4013"/>
                      <a:pt x="39707" y="2719"/>
                    </a:cubicBezTo>
                    <a:cubicBezTo>
                      <a:pt x="39337" y="2275"/>
                      <a:pt x="38820" y="1905"/>
                      <a:pt x="38376" y="1425"/>
                    </a:cubicBezTo>
                    <a:cubicBezTo>
                      <a:pt x="37378" y="279"/>
                      <a:pt x="37156" y="353"/>
                      <a:pt x="37378" y="279"/>
                    </a:cubicBezTo>
                    <a:lnTo>
                      <a:pt x="37119" y="57"/>
                    </a:lnTo>
                    <a:cubicBezTo>
                      <a:pt x="36729" y="19"/>
                      <a:pt x="36346" y="0"/>
                      <a:pt x="359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1156;p53">
                <a:extLst>
                  <a:ext uri="{FF2B5EF4-FFF2-40B4-BE49-F238E27FC236}">
                    <a16:creationId xmlns="" xmlns:a16="http://schemas.microsoft.com/office/drawing/2014/main" id="{361EB6F6-6962-CDE4-E982-0D76EF8C3DE3}"/>
                  </a:ext>
                </a:extLst>
              </p:cNvPr>
              <p:cNvSpPr/>
              <p:nvPr/>
            </p:nvSpPr>
            <p:spPr>
              <a:xfrm>
                <a:off x="7602061" y="2705667"/>
                <a:ext cx="666599" cy="974078"/>
              </a:xfrm>
              <a:custGeom>
                <a:avLst/>
                <a:gdLst/>
                <a:ahLst/>
                <a:cxnLst/>
                <a:rect l="l" t="t" r="r" b="b"/>
                <a:pathLst>
                  <a:path w="36491" h="53323" extrusionOk="0">
                    <a:moveTo>
                      <a:pt x="22089" y="80"/>
                    </a:moveTo>
                    <a:cubicBezTo>
                      <a:pt x="21367" y="80"/>
                      <a:pt x="20653" y="112"/>
                      <a:pt x="20001" y="112"/>
                    </a:cubicBezTo>
                    <a:cubicBezTo>
                      <a:pt x="20001" y="149"/>
                      <a:pt x="12829" y="1"/>
                      <a:pt x="10537" y="703"/>
                    </a:cubicBezTo>
                    <a:cubicBezTo>
                      <a:pt x="8023" y="1517"/>
                      <a:pt x="4807" y="2071"/>
                      <a:pt x="3291" y="4992"/>
                    </a:cubicBezTo>
                    <a:cubicBezTo>
                      <a:pt x="1849" y="7765"/>
                      <a:pt x="2477" y="12238"/>
                      <a:pt x="2219" y="15418"/>
                    </a:cubicBezTo>
                    <a:cubicBezTo>
                      <a:pt x="1886" y="18782"/>
                      <a:pt x="518" y="22220"/>
                      <a:pt x="518" y="25584"/>
                    </a:cubicBezTo>
                    <a:cubicBezTo>
                      <a:pt x="518" y="28875"/>
                      <a:pt x="1627" y="32165"/>
                      <a:pt x="1738" y="35567"/>
                    </a:cubicBezTo>
                    <a:cubicBezTo>
                      <a:pt x="1886" y="39264"/>
                      <a:pt x="407" y="41852"/>
                      <a:pt x="259" y="45327"/>
                    </a:cubicBezTo>
                    <a:cubicBezTo>
                      <a:pt x="0" y="49948"/>
                      <a:pt x="555" y="51797"/>
                      <a:pt x="4659" y="52795"/>
                    </a:cubicBezTo>
                    <a:cubicBezTo>
                      <a:pt x="6448" y="53216"/>
                      <a:pt x="8379" y="53304"/>
                      <a:pt x="10324" y="53304"/>
                    </a:cubicBezTo>
                    <a:cubicBezTo>
                      <a:pt x="11724" y="53304"/>
                      <a:pt x="13132" y="53258"/>
                      <a:pt x="14501" y="53258"/>
                    </a:cubicBezTo>
                    <a:cubicBezTo>
                      <a:pt x="15239" y="53258"/>
                      <a:pt x="15966" y="53272"/>
                      <a:pt x="16674" y="53313"/>
                    </a:cubicBezTo>
                    <a:cubicBezTo>
                      <a:pt x="16884" y="53319"/>
                      <a:pt x="17093" y="53322"/>
                      <a:pt x="17302" y="53322"/>
                    </a:cubicBezTo>
                    <a:cubicBezTo>
                      <a:pt x="20706" y="53322"/>
                      <a:pt x="24030" y="52473"/>
                      <a:pt x="27026" y="50835"/>
                    </a:cubicBezTo>
                    <a:cubicBezTo>
                      <a:pt x="33902" y="46769"/>
                      <a:pt x="36490" y="34938"/>
                      <a:pt x="35936" y="26620"/>
                    </a:cubicBezTo>
                    <a:cubicBezTo>
                      <a:pt x="35455" y="19299"/>
                      <a:pt x="33163" y="11092"/>
                      <a:pt x="29207" y="5251"/>
                    </a:cubicBezTo>
                    <a:cubicBezTo>
                      <a:pt x="28172" y="3661"/>
                      <a:pt x="27174" y="1406"/>
                      <a:pt x="25510" y="629"/>
                    </a:cubicBezTo>
                    <a:cubicBezTo>
                      <a:pt x="24517" y="167"/>
                      <a:pt x="23292" y="80"/>
                      <a:pt x="22089" y="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1157;p53">
                <a:extLst>
                  <a:ext uri="{FF2B5EF4-FFF2-40B4-BE49-F238E27FC236}">
                    <a16:creationId xmlns="" xmlns:a16="http://schemas.microsoft.com/office/drawing/2014/main" id="{EA7984DE-C33E-8869-C766-4564F735D8BD}"/>
                  </a:ext>
                </a:extLst>
              </p:cNvPr>
              <p:cNvSpPr/>
              <p:nvPr/>
            </p:nvSpPr>
            <p:spPr>
              <a:xfrm>
                <a:off x="7117150" y="2707420"/>
                <a:ext cx="1152186" cy="972982"/>
              </a:xfrm>
              <a:custGeom>
                <a:avLst/>
                <a:gdLst/>
                <a:ahLst/>
                <a:cxnLst/>
                <a:rect l="l" t="t" r="r" b="b"/>
                <a:pathLst>
                  <a:path w="63073" h="53263" extrusionOk="0">
                    <a:moveTo>
                      <a:pt x="48703" y="1"/>
                    </a:moveTo>
                    <a:cubicBezTo>
                      <a:pt x="48108" y="1"/>
                      <a:pt x="47514" y="20"/>
                      <a:pt x="46951" y="20"/>
                    </a:cubicBezTo>
                    <a:cubicBezTo>
                      <a:pt x="46814" y="20"/>
                      <a:pt x="46679" y="18"/>
                      <a:pt x="46546" y="16"/>
                    </a:cubicBezTo>
                    <a:cubicBezTo>
                      <a:pt x="46546" y="16"/>
                      <a:pt x="46038" y="6"/>
                      <a:pt x="45248" y="6"/>
                    </a:cubicBezTo>
                    <a:cubicBezTo>
                      <a:pt x="44458" y="6"/>
                      <a:pt x="43386" y="16"/>
                      <a:pt x="42258" y="53"/>
                    </a:cubicBezTo>
                    <a:cubicBezTo>
                      <a:pt x="40520" y="348"/>
                      <a:pt x="38820" y="940"/>
                      <a:pt x="37267" y="1790"/>
                    </a:cubicBezTo>
                    <a:cubicBezTo>
                      <a:pt x="34753" y="3232"/>
                      <a:pt x="32756" y="5672"/>
                      <a:pt x="30982" y="7890"/>
                    </a:cubicBezTo>
                    <a:cubicBezTo>
                      <a:pt x="29022" y="10367"/>
                      <a:pt x="27211" y="12955"/>
                      <a:pt x="25288" y="15432"/>
                    </a:cubicBezTo>
                    <a:cubicBezTo>
                      <a:pt x="24475" y="16652"/>
                      <a:pt x="23477" y="17725"/>
                      <a:pt x="22368" y="18686"/>
                    </a:cubicBezTo>
                    <a:cubicBezTo>
                      <a:pt x="21443" y="19351"/>
                      <a:pt x="20408" y="19943"/>
                      <a:pt x="19336" y="20387"/>
                    </a:cubicBezTo>
                    <a:cubicBezTo>
                      <a:pt x="17968" y="21052"/>
                      <a:pt x="16748" y="21680"/>
                      <a:pt x="15824" y="22864"/>
                    </a:cubicBezTo>
                    <a:cubicBezTo>
                      <a:pt x="15417" y="23418"/>
                      <a:pt x="14900" y="24121"/>
                      <a:pt x="14197" y="24268"/>
                    </a:cubicBezTo>
                    <a:cubicBezTo>
                      <a:pt x="14026" y="24304"/>
                      <a:pt x="13867" y="24321"/>
                      <a:pt x="13719" y="24321"/>
                    </a:cubicBezTo>
                    <a:cubicBezTo>
                      <a:pt x="11715" y="24321"/>
                      <a:pt x="11607" y="21283"/>
                      <a:pt x="9576" y="20904"/>
                    </a:cubicBezTo>
                    <a:cubicBezTo>
                      <a:pt x="6988" y="20497"/>
                      <a:pt x="4474" y="19758"/>
                      <a:pt x="2071" y="18760"/>
                    </a:cubicBezTo>
                    <a:cubicBezTo>
                      <a:pt x="1368" y="19943"/>
                      <a:pt x="777" y="21200"/>
                      <a:pt x="0" y="22309"/>
                    </a:cubicBezTo>
                    <a:cubicBezTo>
                      <a:pt x="1147" y="23603"/>
                      <a:pt x="10241" y="29962"/>
                      <a:pt x="18042" y="30627"/>
                    </a:cubicBezTo>
                    <a:cubicBezTo>
                      <a:pt x="18704" y="30681"/>
                      <a:pt x="19367" y="30707"/>
                      <a:pt x="20027" y="30707"/>
                    </a:cubicBezTo>
                    <a:cubicBezTo>
                      <a:pt x="22575" y="30707"/>
                      <a:pt x="25099" y="30311"/>
                      <a:pt x="27507" y="29518"/>
                    </a:cubicBezTo>
                    <a:cubicBezTo>
                      <a:pt x="27876" y="31478"/>
                      <a:pt x="28135" y="33474"/>
                      <a:pt x="28283" y="35471"/>
                    </a:cubicBezTo>
                    <a:cubicBezTo>
                      <a:pt x="28431" y="39168"/>
                      <a:pt x="26952" y="41756"/>
                      <a:pt x="26804" y="45231"/>
                    </a:cubicBezTo>
                    <a:cubicBezTo>
                      <a:pt x="26545" y="49852"/>
                      <a:pt x="27100" y="51701"/>
                      <a:pt x="31204" y="52699"/>
                    </a:cubicBezTo>
                    <a:cubicBezTo>
                      <a:pt x="33011" y="53138"/>
                      <a:pt x="34943" y="53226"/>
                      <a:pt x="36885" y="53226"/>
                    </a:cubicBezTo>
                    <a:cubicBezTo>
                      <a:pt x="38210" y="53226"/>
                      <a:pt x="39539" y="53185"/>
                      <a:pt x="40836" y="53185"/>
                    </a:cubicBezTo>
                    <a:cubicBezTo>
                      <a:pt x="41646" y="53185"/>
                      <a:pt x="42443" y="53201"/>
                      <a:pt x="43219" y="53253"/>
                    </a:cubicBezTo>
                    <a:cubicBezTo>
                      <a:pt x="43421" y="53260"/>
                      <a:pt x="43624" y="53263"/>
                      <a:pt x="43826" y="53263"/>
                    </a:cubicBezTo>
                    <a:cubicBezTo>
                      <a:pt x="47241" y="53263"/>
                      <a:pt x="50604" y="52382"/>
                      <a:pt x="53571" y="50776"/>
                    </a:cubicBezTo>
                    <a:cubicBezTo>
                      <a:pt x="60484" y="46710"/>
                      <a:pt x="63072" y="34879"/>
                      <a:pt x="62518" y="26561"/>
                    </a:cubicBezTo>
                    <a:cubicBezTo>
                      <a:pt x="62000" y="19203"/>
                      <a:pt x="59745" y="11033"/>
                      <a:pt x="55789" y="5155"/>
                    </a:cubicBezTo>
                    <a:cubicBezTo>
                      <a:pt x="54717" y="3565"/>
                      <a:pt x="53719" y="1310"/>
                      <a:pt x="52055" y="533"/>
                    </a:cubicBezTo>
                    <a:cubicBezTo>
                      <a:pt x="51096" y="77"/>
                      <a:pt x="49898" y="1"/>
                      <a:pt x="487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1158;p53">
                <a:extLst>
                  <a:ext uri="{FF2B5EF4-FFF2-40B4-BE49-F238E27FC236}">
                    <a16:creationId xmlns="" xmlns:a16="http://schemas.microsoft.com/office/drawing/2014/main" id="{F3428124-9EA7-3B3D-A1BA-DCC219E44E06}"/>
                  </a:ext>
                </a:extLst>
              </p:cNvPr>
              <p:cNvSpPr/>
              <p:nvPr/>
            </p:nvSpPr>
            <p:spPr>
              <a:xfrm>
                <a:off x="7360948" y="3061591"/>
                <a:ext cx="18268" cy="37832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2071" fill="none" extrusionOk="0">
                    <a:moveTo>
                      <a:pt x="999" y="2071"/>
                    </a:moveTo>
                    <a:cubicBezTo>
                      <a:pt x="629" y="1405"/>
                      <a:pt x="334" y="703"/>
                      <a:pt x="1" y="0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1159;p53">
                <a:extLst>
                  <a:ext uri="{FF2B5EF4-FFF2-40B4-BE49-F238E27FC236}">
                    <a16:creationId xmlns="" xmlns:a16="http://schemas.microsoft.com/office/drawing/2014/main" id="{C6642C9F-6ACD-0060-957F-DB75F1808262}"/>
                  </a:ext>
                </a:extLst>
              </p:cNvPr>
              <p:cNvSpPr/>
              <p:nvPr/>
            </p:nvSpPr>
            <p:spPr>
              <a:xfrm>
                <a:off x="7349476" y="3074414"/>
                <a:ext cx="14870" cy="39202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46" fill="none" extrusionOk="0">
                    <a:moveTo>
                      <a:pt x="703" y="1849"/>
                    </a:moveTo>
                    <a:cubicBezTo>
                      <a:pt x="814" y="2145"/>
                      <a:pt x="518" y="1332"/>
                      <a:pt x="444" y="1147"/>
                    </a:cubicBezTo>
                    <a:cubicBezTo>
                      <a:pt x="296" y="777"/>
                      <a:pt x="185" y="370"/>
                      <a:pt x="0" y="1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1160;p53">
                <a:extLst>
                  <a:ext uri="{FF2B5EF4-FFF2-40B4-BE49-F238E27FC236}">
                    <a16:creationId xmlns="" xmlns:a16="http://schemas.microsoft.com/office/drawing/2014/main" id="{CAAF03F1-3673-9093-0583-6EB3DCF9935C}"/>
                  </a:ext>
                </a:extLst>
              </p:cNvPr>
              <p:cNvSpPr/>
              <p:nvPr/>
            </p:nvSpPr>
            <p:spPr>
              <a:xfrm>
                <a:off x="7375818" y="3060239"/>
                <a:ext cx="16897" cy="1419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777" fill="none" extrusionOk="0">
                    <a:moveTo>
                      <a:pt x="0" y="0"/>
                    </a:moveTo>
                    <a:cubicBezTo>
                      <a:pt x="222" y="333"/>
                      <a:pt x="740" y="407"/>
                      <a:pt x="924" y="777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1161;p53">
                <a:extLst>
                  <a:ext uri="{FF2B5EF4-FFF2-40B4-BE49-F238E27FC236}">
                    <a16:creationId xmlns="" xmlns:a16="http://schemas.microsoft.com/office/drawing/2014/main" id="{6824AE53-BAD4-2052-E1D1-CAFED3A68147}"/>
                  </a:ext>
                </a:extLst>
              </p:cNvPr>
              <p:cNvSpPr/>
              <p:nvPr/>
            </p:nvSpPr>
            <p:spPr>
              <a:xfrm>
                <a:off x="7625699" y="3082525"/>
                <a:ext cx="80377" cy="158726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8689" fill="none" extrusionOk="0">
                    <a:moveTo>
                      <a:pt x="0" y="8689"/>
                    </a:moveTo>
                    <a:cubicBezTo>
                      <a:pt x="1294" y="7505"/>
                      <a:pt x="2293" y="6064"/>
                      <a:pt x="2921" y="4474"/>
                    </a:cubicBezTo>
                    <a:cubicBezTo>
                      <a:pt x="3254" y="3734"/>
                      <a:pt x="4030" y="703"/>
                      <a:pt x="4400" y="0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1162;p53">
                <a:extLst>
                  <a:ext uri="{FF2B5EF4-FFF2-40B4-BE49-F238E27FC236}">
                    <a16:creationId xmlns="" xmlns:a16="http://schemas.microsoft.com/office/drawing/2014/main" id="{E268EDA4-E449-5DD7-F6B8-C403ADE4B881}"/>
                  </a:ext>
                </a:extLst>
              </p:cNvPr>
              <p:cNvSpPr/>
              <p:nvPr/>
            </p:nvSpPr>
            <p:spPr>
              <a:xfrm>
                <a:off x="7707410" y="3041332"/>
                <a:ext cx="41211" cy="9860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398" fill="none" extrusionOk="0">
                    <a:moveTo>
                      <a:pt x="1" y="5398"/>
                    </a:moveTo>
                    <a:cubicBezTo>
                      <a:pt x="407" y="3475"/>
                      <a:pt x="1886" y="1812"/>
                      <a:pt x="2256" y="0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1163;p53">
                <a:extLst>
                  <a:ext uri="{FF2B5EF4-FFF2-40B4-BE49-F238E27FC236}">
                    <a16:creationId xmlns="" xmlns:a16="http://schemas.microsoft.com/office/drawing/2014/main" id="{0C5215CD-2C0F-6A21-846F-32FA16D9B7E9}"/>
                  </a:ext>
                </a:extLst>
              </p:cNvPr>
              <p:cNvSpPr/>
              <p:nvPr/>
            </p:nvSpPr>
            <p:spPr>
              <a:xfrm>
                <a:off x="7698641" y="3141949"/>
                <a:ext cx="86460" cy="129699"/>
              </a:xfrm>
              <a:custGeom>
                <a:avLst/>
                <a:gdLst/>
                <a:ahLst/>
                <a:cxnLst/>
                <a:rect l="l" t="t" r="r" b="b"/>
                <a:pathLst>
                  <a:path w="4733" h="7100" fill="none" extrusionOk="0">
                    <a:moveTo>
                      <a:pt x="0" y="7099"/>
                    </a:moveTo>
                    <a:cubicBezTo>
                      <a:pt x="518" y="5731"/>
                      <a:pt x="2071" y="4881"/>
                      <a:pt x="2958" y="3735"/>
                    </a:cubicBezTo>
                    <a:cubicBezTo>
                      <a:pt x="3512" y="3143"/>
                      <a:pt x="3956" y="2441"/>
                      <a:pt x="4326" y="1701"/>
                    </a:cubicBezTo>
                    <a:cubicBezTo>
                      <a:pt x="4511" y="1184"/>
                      <a:pt x="4622" y="408"/>
                      <a:pt x="4732" y="1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1164;p53">
                <a:extLst>
                  <a:ext uri="{FF2B5EF4-FFF2-40B4-BE49-F238E27FC236}">
                    <a16:creationId xmlns="" xmlns:a16="http://schemas.microsoft.com/office/drawing/2014/main" id="{CB8C7AD8-15F7-756A-6269-9FC4C21FBB7D}"/>
                  </a:ext>
                </a:extLst>
              </p:cNvPr>
              <p:cNvSpPr/>
              <p:nvPr/>
            </p:nvSpPr>
            <p:spPr>
              <a:xfrm>
                <a:off x="7760093" y="3235826"/>
                <a:ext cx="20277" cy="19601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073" fill="none" extrusionOk="0">
                    <a:moveTo>
                      <a:pt x="1" y="1073"/>
                    </a:moveTo>
                    <a:cubicBezTo>
                      <a:pt x="259" y="629"/>
                      <a:pt x="740" y="370"/>
                      <a:pt x="1110" y="1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1165;p53">
                <a:extLst>
                  <a:ext uri="{FF2B5EF4-FFF2-40B4-BE49-F238E27FC236}">
                    <a16:creationId xmlns="" xmlns:a16="http://schemas.microsoft.com/office/drawing/2014/main" id="{D7D16218-3F85-0685-3FF8-A3CCCAC63E75}"/>
                  </a:ext>
                </a:extLst>
              </p:cNvPr>
              <p:cNvSpPr/>
              <p:nvPr/>
            </p:nvSpPr>
            <p:spPr>
              <a:xfrm>
                <a:off x="7802638" y="3739644"/>
                <a:ext cx="102006" cy="364729"/>
              </a:xfrm>
              <a:custGeom>
                <a:avLst/>
                <a:gdLst/>
                <a:ahLst/>
                <a:cxnLst/>
                <a:rect l="l" t="t" r="r" b="b"/>
                <a:pathLst>
                  <a:path w="5584" h="19966" extrusionOk="0">
                    <a:moveTo>
                      <a:pt x="112" y="1"/>
                    </a:moveTo>
                    <a:lnTo>
                      <a:pt x="1" y="19965"/>
                    </a:lnTo>
                    <a:lnTo>
                      <a:pt x="5472" y="19965"/>
                    </a:lnTo>
                    <a:lnTo>
                      <a:pt x="5583" y="38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1166;p53">
                <a:extLst>
                  <a:ext uri="{FF2B5EF4-FFF2-40B4-BE49-F238E27FC236}">
                    <a16:creationId xmlns="" xmlns:a16="http://schemas.microsoft.com/office/drawing/2014/main" id="{EE843C73-01ED-D4FD-7B5E-42D379C2C541}"/>
                  </a:ext>
                </a:extLst>
              </p:cNvPr>
              <p:cNvSpPr/>
              <p:nvPr/>
            </p:nvSpPr>
            <p:spPr>
              <a:xfrm>
                <a:off x="7804666" y="3739644"/>
                <a:ext cx="100654" cy="178327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9762" extrusionOk="0">
                    <a:moveTo>
                      <a:pt x="38" y="1"/>
                    </a:moveTo>
                    <a:lnTo>
                      <a:pt x="1" y="6175"/>
                    </a:lnTo>
                    <a:cubicBezTo>
                      <a:pt x="367" y="6059"/>
                      <a:pt x="720" y="6004"/>
                      <a:pt x="1060" y="6004"/>
                    </a:cubicBezTo>
                    <a:cubicBezTo>
                      <a:pt x="2877" y="6004"/>
                      <a:pt x="4314" y="7581"/>
                      <a:pt x="5435" y="9761"/>
                    </a:cubicBezTo>
                    <a:lnTo>
                      <a:pt x="5509" y="38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1167;p53">
                <a:extLst>
                  <a:ext uri="{FF2B5EF4-FFF2-40B4-BE49-F238E27FC236}">
                    <a16:creationId xmlns="" xmlns:a16="http://schemas.microsoft.com/office/drawing/2014/main" id="{5EE64775-5CC2-60E6-012E-AA363A0CFA6B}"/>
                  </a:ext>
                </a:extLst>
              </p:cNvPr>
              <p:cNvSpPr/>
              <p:nvPr/>
            </p:nvSpPr>
            <p:spPr>
              <a:xfrm>
                <a:off x="7799934" y="4023977"/>
                <a:ext cx="105385" cy="42685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23367" extrusionOk="0">
                    <a:moveTo>
                      <a:pt x="1" y="1"/>
                    </a:moveTo>
                    <a:lnTo>
                      <a:pt x="1849" y="22996"/>
                    </a:lnTo>
                    <a:lnTo>
                      <a:pt x="4326" y="23366"/>
                    </a:lnTo>
                    <a:lnTo>
                      <a:pt x="5768" y="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1168;p53">
                <a:extLst>
                  <a:ext uri="{FF2B5EF4-FFF2-40B4-BE49-F238E27FC236}">
                    <a16:creationId xmlns="" xmlns:a16="http://schemas.microsoft.com/office/drawing/2014/main" id="{0A79EA76-500A-808E-ADBA-011DBA96C979}"/>
                  </a:ext>
                </a:extLst>
              </p:cNvPr>
              <p:cNvSpPr/>
              <p:nvPr/>
            </p:nvSpPr>
            <p:spPr>
              <a:xfrm>
                <a:off x="7763472" y="4403539"/>
                <a:ext cx="151967" cy="130229"/>
              </a:xfrm>
              <a:custGeom>
                <a:avLst/>
                <a:gdLst/>
                <a:ahLst/>
                <a:cxnLst/>
                <a:rect l="l" t="t" r="r" b="b"/>
                <a:pathLst>
                  <a:path w="8319" h="7129" extrusionOk="0">
                    <a:moveTo>
                      <a:pt x="4770" y="0"/>
                    </a:moveTo>
                    <a:cubicBezTo>
                      <a:pt x="1590" y="0"/>
                      <a:pt x="0" y="3771"/>
                      <a:pt x="2182" y="6026"/>
                    </a:cubicBezTo>
                    <a:cubicBezTo>
                      <a:pt x="2918" y="6787"/>
                      <a:pt x="3834" y="7129"/>
                      <a:pt x="4730" y="7129"/>
                    </a:cubicBezTo>
                    <a:cubicBezTo>
                      <a:pt x="6533" y="7129"/>
                      <a:pt x="8257" y="5747"/>
                      <a:pt x="8282" y="3623"/>
                    </a:cubicBezTo>
                    <a:cubicBezTo>
                      <a:pt x="8319" y="1664"/>
                      <a:pt x="6729" y="37"/>
                      <a:pt x="4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1169;p53">
                <a:extLst>
                  <a:ext uri="{FF2B5EF4-FFF2-40B4-BE49-F238E27FC236}">
                    <a16:creationId xmlns="" xmlns:a16="http://schemas.microsoft.com/office/drawing/2014/main" id="{F42BD1F7-5374-83CA-A80E-3BA105BBFF99}"/>
                  </a:ext>
                </a:extLst>
              </p:cNvPr>
              <p:cNvSpPr/>
              <p:nvPr/>
            </p:nvSpPr>
            <p:spPr>
              <a:xfrm>
                <a:off x="7294765" y="3996284"/>
                <a:ext cx="558547" cy="303259"/>
              </a:xfrm>
              <a:custGeom>
                <a:avLst/>
                <a:gdLst/>
                <a:ahLst/>
                <a:cxnLst/>
                <a:rect l="l" t="t" r="r" b="b"/>
                <a:pathLst>
                  <a:path w="30576" h="16601" extrusionOk="0">
                    <a:moveTo>
                      <a:pt x="29651" y="1"/>
                    </a:moveTo>
                    <a:cubicBezTo>
                      <a:pt x="29651" y="1"/>
                      <a:pt x="17266" y="3735"/>
                      <a:pt x="8615" y="6692"/>
                    </a:cubicBezTo>
                    <a:cubicBezTo>
                      <a:pt x="1" y="9650"/>
                      <a:pt x="1221" y="16601"/>
                      <a:pt x="1221" y="16601"/>
                    </a:cubicBezTo>
                    <a:cubicBezTo>
                      <a:pt x="1221" y="16601"/>
                      <a:pt x="4770" y="11499"/>
                      <a:pt x="14678" y="9465"/>
                    </a:cubicBezTo>
                    <a:cubicBezTo>
                      <a:pt x="24549" y="7469"/>
                      <a:pt x="30575" y="5916"/>
                      <a:pt x="30575" y="5916"/>
                    </a:cubicBezTo>
                    <a:lnTo>
                      <a:pt x="296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1170;p53">
                <a:extLst>
                  <a:ext uri="{FF2B5EF4-FFF2-40B4-BE49-F238E27FC236}">
                    <a16:creationId xmlns="" xmlns:a16="http://schemas.microsoft.com/office/drawing/2014/main" id="{AA5B8183-606E-C9DB-38FC-15FD79B6B603}"/>
                  </a:ext>
                </a:extLst>
              </p:cNvPr>
              <p:cNvSpPr/>
              <p:nvPr/>
            </p:nvSpPr>
            <p:spPr>
              <a:xfrm>
                <a:off x="7294765" y="4213758"/>
                <a:ext cx="160754" cy="137171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7509" extrusionOk="0">
                    <a:moveTo>
                      <a:pt x="5029" y="0"/>
                    </a:moveTo>
                    <a:cubicBezTo>
                      <a:pt x="1701" y="0"/>
                      <a:pt x="1" y="3919"/>
                      <a:pt x="2256" y="6322"/>
                    </a:cubicBezTo>
                    <a:cubicBezTo>
                      <a:pt x="3024" y="7140"/>
                      <a:pt x="3997" y="7509"/>
                      <a:pt x="4954" y="7509"/>
                    </a:cubicBezTo>
                    <a:cubicBezTo>
                      <a:pt x="6809" y="7509"/>
                      <a:pt x="8604" y="6126"/>
                      <a:pt x="8726" y="3956"/>
                    </a:cubicBezTo>
                    <a:cubicBezTo>
                      <a:pt x="8800" y="1849"/>
                      <a:pt x="7136" y="74"/>
                      <a:pt x="50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1171;p53">
                <a:extLst>
                  <a:ext uri="{FF2B5EF4-FFF2-40B4-BE49-F238E27FC236}">
                    <a16:creationId xmlns="" xmlns:a16="http://schemas.microsoft.com/office/drawing/2014/main" id="{7065F91C-FB17-2B15-602F-915692B0A6A3}"/>
                  </a:ext>
                </a:extLst>
              </p:cNvPr>
              <p:cNvSpPr/>
              <p:nvPr/>
            </p:nvSpPr>
            <p:spPr>
              <a:xfrm>
                <a:off x="7317051" y="4213758"/>
                <a:ext cx="133060" cy="13441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7358" extrusionOk="0">
                    <a:moveTo>
                      <a:pt x="3809" y="0"/>
                    </a:moveTo>
                    <a:cubicBezTo>
                      <a:pt x="1664" y="37"/>
                      <a:pt x="1" y="1812"/>
                      <a:pt x="1" y="3919"/>
                    </a:cubicBezTo>
                    <a:cubicBezTo>
                      <a:pt x="1" y="5324"/>
                      <a:pt x="740" y="6655"/>
                      <a:pt x="1923" y="7358"/>
                    </a:cubicBezTo>
                    <a:cubicBezTo>
                      <a:pt x="1849" y="7247"/>
                      <a:pt x="1775" y="7136"/>
                      <a:pt x="1701" y="7025"/>
                    </a:cubicBezTo>
                    <a:cubicBezTo>
                      <a:pt x="1036" y="5620"/>
                      <a:pt x="1369" y="3956"/>
                      <a:pt x="2552" y="2921"/>
                    </a:cubicBezTo>
                    <a:cubicBezTo>
                      <a:pt x="3444" y="2184"/>
                      <a:pt x="4315" y="1875"/>
                      <a:pt x="5145" y="1875"/>
                    </a:cubicBezTo>
                    <a:cubicBezTo>
                      <a:pt x="5898" y="1875"/>
                      <a:pt x="6616" y="2129"/>
                      <a:pt x="7284" y="2551"/>
                    </a:cubicBezTo>
                    <a:cubicBezTo>
                      <a:pt x="6766" y="1072"/>
                      <a:pt x="5362" y="37"/>
                      <a:pt x="38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1172;p53">
                <a:extLst>
                  <a:ext uri="{FF2B5EF4-FFF2-40B4-BE49-F238E27FC236}">
                    <a16:creationId xmlns="" xmlns:a16="http://schemas.microsoft.com/office/drawing/2014/main" id="{A7A1E820-7698-3C3B-BB99-52EEC62BB5C8}"/>
                  </a:ext>
                </a:extLst>
              </p:cNvPr>
              <p:cNvSpPr/>
              <p:nvPr/>
            </p:nvSpPr>
            <p:spPr>
              <a:xfrm>
                <a:off x="7852618" y="3996284"/>
                <a:ext cx="557195" cy="309342"/>
              </a:xfrm>
              <a:custGeom>
                <a:avLst/>
                <a:gdLst/>
                <a:ahLst/>
                <a:cxnLst/>
                <a:rect l="l" t="t" r="r" b="b"/>
                <a:pathLst>
                  <a:path w="30502" h="16934" extrusionOk="0">
                    <a:moveTo>
                      <a:pt x="962" y="1"/>
                    </a:moveTo>
                    <a:lnTo>
                      <a:pt x="0" y="5916"/>
                    </a:lnTo>
                    <a:cubicBezTo>
                      <a:pt x="0" y="5916"/>
                      <a:pt x="5990" y="7543"/>
                      <a:pt x="15861" y="9687"/>
                    </a:cubicBezTo>
                    <a:cubicBezTo>
                      <a:pt x="25732" y="11794"/>
                      <a:pt x="29170" y="16933"/>
                      <a:pt x="29170" y="16933"/>
                    </a:cubicBezTo>
                    <a:cubicBezTo>
                      <a:pt x="29170" y="16933"/>
                      <a:pt x="30501" y="10020"/>
                      <a:pt x="21887" y="6988"/>
                    </a:cubicBezTo>
                    <a:cubicBezTo>
                      <a:pt x="13273" y="3920"/>
                      <a:pt x="962" y="1"/>
                      <a:pt x="9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1173;p53">
                <a:extLst>
                  <a:ext uri="{FF2B5EF4-FFF2-40B4-BE49-F238E27FC236}">
                    <a16:creationId xmlns="" xmlns:a16="http://schemas.microsoft.com/office/drawing/2014/main" id="{A6D7CD8C-4DE2-F58E-F52B-DDA67F122426}"/>
                  </a:ext>
                </a:extLst>
              </p:cNvPr>
              <p:cNvSpPr/>
              <p:nvPr/>
            </p:nvSpPr>
            <p:spPr>
              <a:xfrm>
                <a:off x="8248383" y="4219841"/>
                <a:ext cx="160078" cy="136513"/>
              </a:xfrm>
              <a:custGeom>
                <a:avLst/>
                <a:gdLst/>
                <a:ahLst/>
                <a:cxnLst/>
                <a:rect l="l" t="t" r="r" b="b"/>
                <a:pathLst>
                  <a:path w="8763" h="7473" extrusionOk="0">
                    <a:moveTo>
                      <a:pt x="3808" y="0"/>
                    </a:moveTo>
                    <a:cubicBezTo>
                      <a:pt x="1701" y="37"/>
                      <a:pt x="0" y="1775"/>
                      <a:pt x="37" y="3882"/>
                    </a:cubicBezTo>
                    <a:cubicBezTo>
                      <a:pt x="136" y="6069"/>
                      <a:pt x="1933" y="7472"/>
                      <a:pt x="3800" y="7472"/>
                    </a:cubicBezTo>
                    <a:cubicBezTo>
                      <a:pt x="4742" y="7472"/>
                      <a:pt x="5702" y="7115"/>
                      <a:pt x="6470" y="6322"/>
                    </a:cubicBezTo>
                    <a:cubicBezTo>
                      <a:pt x="8762" y="3956"/>
                      <a:pt x="7099" y="0"/>
                      <a:pt x="3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1174;p53">
                <a:extLst>
                  <a:ext uri="{FF2B5EF4-FFF2-40B4-BE49-F238E27FC236}">
                    <a16:creationId xmlns="" xmlns:a16="http://schemas.microsoft.com/office/drawing/2014/main" id="{AE7E8F60-92D2-F66B-01A2-FCE9738B23A0}"/>
                  </a:ext>
                </a:extLst>
              </p:cNvPr>
              <p:cNvSpPr/>
              <p:nvPr/>
            </p:nvSpPr>
            <p:spPr>
              <a:xfrm>
                <a:off x="8253790" y="4219841"/>
                <a:ext cx="133060" cy="13441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7358" extrusionOk="0">
                    <a:moveTo>
                      <a:pt x="3512" y="0"/>
                    </a:moveTo>
                    <a:cubicBezTo>
                      <a:pt x="1923" y="0"/>
                      <a:pt x="518" y="998"/>
                      <a:pt x="0" y="2477"/>
                    </a:cubicBezTo>
                    <a:cubicBezTo>
                      <a:pt x="657" y="2080"/>
                      <a:pt x="1362" y="1836"/>
                      <a:pt x="2100" y="1836"/>
                    </a:cubicBezTo>
                    <a:cubicBezTo>
                      <a:pt x="2941" y="1836"/>
                      <a:pt x="3826" y="2153"/>
                      <a:pt x="4732" y="2921"/>
                    </a:cubicBezTo>
                    <a:cubicBezTo>
                      <a:pt x="5878" y="3956"/>
                      <a:pt x="6211" y="5620"/>
                      <a:pt x="5509" y="7025"/>
                    </a:cubicBezTo>
                    <a:cubicBezTo>
                      <a:pt x="5435" y="7135"/>
                      <a:pt x="5361" y="7246"/>
                      <a:pt x="5287" y="7357"/>
                    </a:cubicBezTo>
                    <a:cubicBezTo>
                      <a:pt x="6507" y="6655"/>
                      <a:pt x="7246" y="5361"/>
                      <a:pt x="7246" y="3956"/>
                    </a:cubicBezTo>
                    <a:cubicBezTo>
                      <a:pt x="7283" y="1812"/>
                      <a:pt x="5620" y="37"/>
                      <a:pt x="3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1175;p53">
                <a:extLst>
                  <a:ext uri="{FF2B5EF4-FFF2-40B4-BE49-F238E27FC236}">
                    <a16:creationId xmlns="" xmlns:a16="http://schemas.microsoft.com/office/drawing/2014/main" id="{358AC3C7-D769-5E80-8B20-34850B765601}"/>
                  </a:ext>
                </a:extLst>
              </p:cNvPr>
              <p:cNvSpPr/>
              <p:nvPr/>
            </p:nvSpPr>
            <p:spPr>
              <a:xfrm>
                <a:off x="7258979" y="3611205"/>
                <a:ext cx="875287" cy="315535"/>
              </a:xfrm>
              <a:custGeom>
                <a:avLst/>
                <a:gdLst/>
                <a:ahLst/>
                <a:cxnLst/>
                <a:rect l="l" t="t" r="r" b="b"/>
                <a:pathLst>
                  <a:path w="47915" h="17273" extrusionOk="0">
                    <a:moveTo>
                      <a:pt x="10057" y="0"/>
                    </a:moveTo>
                    <a:cubicBezTo>
                      <a:pt x="7502" y="0"/>
                      <a:pt x="5189" y="542"/>
                      <a:pt x="3771" y="2152"/>
                    </a:cubicBezTo>
                    <a:cubicBezTo>
                      <a:pt x="1331" y="4925"/>
                      <a:pt x="0" y="10137"/>
                      <a:pt x="4437" y="12060"/>
                    </a:cubicBezTo>
                    <a:cubicBezTo>
                      <a:pt x="12459" y="15461"/>
                      <a:pt x="24955" y="16164"/>
                      <a:pt x="33754" y="17051"/>
                    </a:cubicBezTo>
                    <a:cubicBezTo>
                      <a:pt x="35061" y="17187"/>
                      <a:pt x="36679" y="17273"/>
                      <a:pt x="38387" y="17273"/>
                    </a:cubicBezTo>
                    <a:cubicBezTo>
                      <a:pt x="41802" y="17273"/>
                      <a:pt x="45573" y="16928"/>
                      <a:pt x="47914" y="15942"/>
                    </a:cubicBezTo>
                    <a:lnTo>
                      <a:pt x="45141" y="8696"/>
                    </a:lnTo>
                    <a:cubicBezTo>
                      <a:pt x="42997" y="7919"/>
                      <a:pt x="40816" y="7513"/>
                      <a:pt x="38524" y="6958"/>
                    </a:cubicBezTo>
                    <a:cubicBezTo>
                      <a:pt x="32682" y="5479"/>
                      <a:pt x="26878" y="3335"/>
                      <a:pt x="21000" y="1893"/>
                    </a:cubicBezTo>
                    <a:cubicBezTo>
                      <a:pt x="18290" y="1227"/>
                      <a:pt x="13901" y="0"/>
                      <a:pt x="100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1176;p53">
                <a:extLst>
                  <a:ext uri="{FF2B5EF4-FFF2-40B4-BE49-F238E27FC236}">
                    <a16:creationId xmlns="" xmlns:a16="http://schemas.microsoft.com/office/drawing/2014/main" id="{9E33FE6D-5A02-2753-3E64-796649BA64A2}"/>
                  </a:ext>
                </a:extLst>
              </p:cNvPr>
              <p:cNvSpPr/>
              <p:nvPr/>
            </p:nvSpPr>
            <p:spPr>
              <a:xfrm>
                <a:off x="7296793" y="3638022"/>
                <a:ext cx="788170" cy="199572"/>
              </a:xfrm>
              <a:custGeom>
                <a:avLst/>
                <a:gdLst/>
                <a:ahLst/>
                <a:cxnLst/>
                <a:rect l="l" t="t" r="r" b="b"/>
                <a:pathLst>
                  <a:path w="43146" h="10925" extrusionOk="0">
                    <a:moveTo>
                      <a:pt x="7244" y="1"/>
                    </a:moveTo>
                    <a:cubicBezTo>
                      <a:pt x="4676" y="1"/>
                      <a:pt x="2348" y="546"/>
                      <a:pt x="925" y="2163"/>
                    </a:cubicBezTo>
                    <a:cubicBezTo>
                      <a:pt x="592" y="2532"/>
                      <a:pt x="259" y="2976"/>
                      <a:pt x="1" y="3420"/>
                    </a:cubicBezTo>
                    <a:cubicBezTo>
                      <a:pt x="1477" y="2440"/>
                      <a:pt x="3492" y="2086"/>
                      <a:pt x="5684" y="2086"/>
                    </a:cubicBezTo>
                    <a:cubicBezTo>
                      <a:pt x="9860" y="2086"/>
                      <a:pt x="14678" y="3369"/>
                      <a:pt x="17636" y="4048"/>
                    </a:cubicBezTo>
                    <a:cubicBezTo>
                      <a:pt x="23958" y="5564"/>
                      <a:pt x="30206" y="7745"/>
                      <a:pt x="36491" y="9261"/>
                    </a:cubicBezTo>
                    <a:cubicBezTo>
                      <a:pt x="38783" y="9816"/>
                      <a:pt x="41001" y="10222"/>
                      <a:pt x="43145" y="10925"/>
                    </a:cubicBezTo>
                    <a:lnTo>
                      <a:pt x="42295" y="8706"/>
                    </a:lnTo>
                    <a:cubicBezTo>
                      <a:pt x="40151" y="7930"/>
                      <a:pt x="37969" y="7523"/>
                      <a:pt x="35677" y="6932"/>
                    </a:cubicBezTo>
                    <a:cubicBezTo>
                      <a:pt x="29836" y="5453"/>
                      <a:pt x="24032" y="3309"/>
                      <a:pt x="18153" y="1904"/>
                    </a:cubicBezTo>
                    <a:cubicBezTo>
                      <a:pt x="15452" y="1217"/>
                      <a:pt x="11080" y="1"/>
                      <a:pt x="72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1177;p53">
                <a:extLst>
                  <a:ext uri="{FF2B5EF4-FFF2-40B4-BE49-F238E27FC236}">
                    <a16:creationId xmlns="" xmlns:a16="http://schemas.microsoft.com/office/drawing/2014/main" id="{1AA920D8-784B-3312-212C-40EA3C214D3A}"/>
                  </a:ext>
                </a:extLst>
              </p:cNvPr>
              <p:cNvSpPr/>
              <p:nvPr/>
            </p:nvSpPr>
            <p:spPr>
              <a:xfrm>
                <a:off x="7620292" y="2247445"/>
                <a:ext cx="1090058" cy="1685542"/>
              </a:xfrm>
              <a:custGeom>
                <a:avLst/>
                <a:gdLst/>
                <a:ahLst/>
                <a:cxnLst/>
                <a:rect l="l" t="t" r="r" b="b"/>
                <a:pathLst>
                  <a:path w="59672" h="92270" extrusionOk="0">
                    <a:moveTo>
                      <a:pt x="43955" y="0"/>
                    </a:moveTo>
                    <a:cubicBezTo>
                      <a:pt x="40892" y="0"/>
                      <a:pt x="37249" y="846"/>
                      <a:pt x="33607" y="3974"/>
                    </a:cubicBezTo>
                    <a:cubicBezTo>
                      <a:pt x="26767" y="9853"/>
                      <a:pt x="24068" y="23347"/>
                      <a:pt x="20445" y="27192"/>
                    </a:cubicBezTo>
                    <a:cubicBezTo>
                      <a:pt x="16970" y="30926"/>
                      <a:pt x="11942" y="35030"/>
                      <a:pt x="10722" y="39984"/>
                    </a:cubicBezTo>
                    <a:cubicBezTo>
                      <a:pt x="9354" y="45640"/>
                      <a:pt x="12423" y="48191"/>
                      <a:pt x="14419" y="52776"/>
                    </a:cubicBezTo>
                    <a:cubicBezTo>
                      <a:pt x="16416" y="57360"/>
                      <a:pt x="14900" y="59357"/>
                      <a:pt x="11720" y="63460"/>
                    </a:cubicBezTo>
                    <a:cubicBezTo>
                      <a:pt x="6249" y="70559"/>
                      <a:pt x="1" y="79654"/>
                      <a:pt x="8467" y="86604"/>
                    </a:cubicBezTo>
                    <a:cubicBezTo>
                      <a:pt x="13233" y="90492"/>
                      <a:pt x="20205" y="92270"/>
                      <a:pt x="27075" y="92270"/>
                    </a:cubicBezTo>
                    <a:cubicBezTo>
                      <a:pt x="29744" y="92270"/>
                      <a:pt x="32398" y="92001"/>
                      <a:pt x="34901" y="91484"/>
                    </a:cubicBezTo>
                    <a:cubicBezTo>
                      <a:pt x="46805" y="89044"/>
                      <a:pt x="43589" y="80467"/>
                      <a:pt x="42887" y="72518"/>
                    </a:cubicBezTo>
                    <a:cubicBezTo>
                      <a:pt x="42147" y="63682"/>
                      <a:pt x="47508" y="56880"/>
                      <a:pt x="50392" y="48339"/>
                    </a:cubicBezTo>
                    <a:cubicBezTo>
                      <a:pt x="53312" y="39503"/>
                      <a:pt x="53941" y="33847"/>
                      <a:pt x="54902" y="21683"/>
                    </a:cubicBezTo>
                    <a:cubicBezTo>
                      <a:pt x="55567" y="13032"/>
                      <a:pt x="59671" y="3235"/>
                      <a:pt x="49061" y="684"/>
                    </a:cubicBezTo>
                    <a:cubicBezTo>
                      <a:pt x="47715" y="362"/>
                      <a:pt x="45959" y="0"/>
                      <a:pt x="439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1178;p53">
                <a:extLst>
                  <a:ext uri="{FF2B5EF4-FFF2-40B4-BE49-F238E27FC236}">
                    <a16:creationId xmlns="" xmlns:a16="http://schemas.microsoft.com/office/drawing/2014/main" id="{D9A15D7E-F250-43CB-4934-E9038C26E083}"/>
                  </a:ext>
                </a:extLst>
              </p:cNvPr>
              <p:cNvSpPr/>
              <p:nvPr/>
            </p:nvSpPr>
            <p:spPr>
              <a:xfrm>
                <a:off x="7635819" y="2247408"/>
                <a:ext cx="984034" cy="1682035"/>
              </a:xfrm>
              <a:custGeom>
                <a:avLst/>
                <a:gdLst/>
                <a:ahLst/>
                <a:cxnLst/>
                <a:rect l="l" t="t" r="r" b="b"/>
                <a:pathLst>
                  <a:path w="53868" h="92078" extrusionOk="0">
                    <a:moveTo>
                      <a:pt x="43548" y="1"/>
                    </a:moveTo>
                    <a:cubicBezTo>
                      <a:pt x="40487" y="1"/>
                      <a:pt x="36878" y="929"/>
                      <a:pt x="33201" y="4087"/>
                    </a:cubicBezTo>
                    <a:cubicBezTo>
                      <a:pt x="26361" y="9966"/>
                      <a:pt x="23625" y="23460"/>
                      <a:pt x="20039" y="27305"/>
                    </a:cubicBezTo>
                    <a:cubicBezTo>
                      <a:pt x="16527" y="31039"/>
                      <a:pt x="11499" y="35143"/>
                      <a:pt x="10279" y="40097"/>
                    </a:cubicBezTo>
                    <a:cubicBezTo>
                      <a:pt x="8911" y="45753"/>
                      <a:pt x="12016" y="48304"/>
                      <a:pt x="13976" y="52889"/>
                    </a:cubicBezTo>
                    <a:cubicBezTo>
                      <a:pt x="15972" y="57473"/>
                      <a:pt x="14456" y="59506"/>
                      <a:pt x="11277" y="63573"/>
                    </a:cubicBezTo>
                    <a:cubicBezTo>
                      <a:pt x="5842" y="70672"/>
                      <a:pt x="1" y="80580"/>
                      <a:pt x="8504" y="87530"/>
                    </a:cubicBezTo>
                    <a:cubicBezTo>
                      <a:pt x="12201" y="90525"/>
                      <a:pt x="17192" y="91412"/>
                      <a:pt x="22479" y="92078"/>
                    </a:cubicBezTo>
                    <a:cubicBezTo>
                      <a:pt x="21444" y="91486"/>
                      <a:pt x="20002" y="90895"/>
                      <a:pt x="19115" y="90155"/>
                    </a:cubicBezTo>
                    <a:cubicBezTo>
                      <a:pt x="10611" y="83205"/>
                      <a:pt x="16896" y="74110"/>
                      <a:pt x="22368" y="67012"/>
                    </a:cubicBezTo>
                    <a:cubicBezTo>
                      <a:pt x="25511" y="62908"/>
                      <a:pt x="27063" y="60911"/>
                      <a:pt x="25067" y="56327"/>
                    </a:cubicBezTo>
                    <a:cubicBezTo>
                      <a:pt x="23071" y="51743"/>
                      <a:pt x="19965" y="49192"/>
                      <a:pt x="21370" y="43535"/>
                    </a:cubicBezTo>
                    <a:cubicBezTo>
                      <a:pt x="22590" y="38581"/>
                      <a:pt x="27581" y="34477"/>
                      <a:pt x="31093" y="30743"/>
                    </a:cubicBezTo>
                    <a:cubicBezTo>
                      <a:pt x="34716" y="26898"/>
                      <a:pt x="37415" y="13404"/>
                      <a:pt x="44255" y="7526"/>
                    </a:cubicBezTo>
                    <a:cubicBezTo>
                      <a:pt x="47582" y="4679"/>
                      <a:pt x="50983" y="4161"/>
                      <a:pt x="53867" y="4050"/>
                    </a:cubicBezTo>
                    <a:cubicBezTo>
                      <a:pt x="52684" y="2202"/>
                      <a:pt x="50983" y="1536"/>
                      <a:pt x="48617" y="797"/>
                    </a:cubicBezTo>
                    <a:cubicBezTo>
                      <a:pt x="47234" y="379"/>
                      <a:pt x="45503" y="1"/>
                      <a:pt x="435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1179;p53">
                <a:extLst>
                  <a:ext uri="{FF2B5EF4-FFF2-40B4-BE49-F238E27FC236}">
                    <a16:creationId xmlns="" xmlns:a16="http://schemas.microsoft.com/office/drawing/2014/main" id="{A8996688-277D-031C-79FB-84E00B38A96E}"/>
                  </a:ext>
                </a:extLst>
              </p:cNvPr>
              <p:cNvSpPr/>
              <p:nvPr/>
            </p:nvSpPr>
            <p:spPr>
              <a:xfrm>
                <a:off x="7743890" y="2287615"/>
                <a:ext cx="714552" cy="1612107"/>
              </a:xfrm>
              <a:custGeom>
                <a:avLst/>
                <a:gdLst/>
                <a:ahLst/>
                <a:cxnLst/>
                <a:rect l="l" t="t" r="r" b="b"/>
                <a:pathLst>
                  <a:path w="39116" h="88250" extrusionOk="0">
                    <a:moveTo>
                      <a:pt x="39115" y="1"/>
                    </a:moveTo>
                    <a:lnTo>
                      <a:pt x="39115" y="1"/>
                    </a:lnTo>
                    <a:cubicBezTo>
                      <a:pt x="37119" y="703"/>
                      <a:pt x="35270" y="1812"/>
                      <a:pt x="33717" y="3254"/>
                    </a:cubicBezTo>
                    <a:cubicBezTo>
                      <a:pt x="26878" y="9317"/>
                      <a:pt x="24142" y="23182"/>
                      <a:pt x="20556" y="27137"/>
                    </a:cubicBezTo>
                    <a:cubicBezTo>
                      <a:pt x="17044" y="30982"/>
                      <a:pt x="12016" y="35197"/>
                      <a:pt x="10796" y="40299"/>
                    </a:cubicBezTo>
                    <a:cubicBezTo>
                      <a:pt x="9428" y="46140"/>
                      <a:pt x="12496" y="48765"/>
                      <a:pt x="14493" y="53461"/>
                    </a:cubicBezTo>
                    <a:cubicBezTo>
                      <a:pt x="16489" y="58193"/>
                      <a:pt x="14973" y="60263"/>
                      <a:pt x="11794" y="64478"/>
                    </a:cubicBezTo>
                    <a:cubicBezTo>
                      <a:pt x="6396" y="71687"/>
                      <a:pt x="0" y="81115"/>
                      <a:pt x="8208" y="88250"/>
                    </a:cubicBezTo>
                    <a:cubicBezTo>
                      <a:pt x="7986" y="87917"/>
                      <a:pt x="7579" y="87437"/>
                      <a:pt x="7320" y="87141"/>
                    </a:cubicBezTo>
                    <a:cubicBezTo>
                      <a:pt x="1442" y="79414"/>
                      <a:pt x="6914" y="71317"/>
                      <a:pt x="12127" y="64367"/>
                    </a:cubicBezTo>
                    <a:cubicBezTo>
                      <a:pt x="15269" y="60152"/>
                      <a:pt x="16822" y="58082"/>
                      <a:pt x="14825" y="53387"/>
                    </a:cubicBezTo>
                    <a:cubicBezTo>
                      <a:pt x="12829" y="48654"/>
                      <a:pt x="9760" y="46029"/>
                      <a:pt x="11128" y="40225"/>
                    </a:cubicBezTo>
                    <a:cubicBezTo>
                      <a:pt x="12348" y="35123"/>
                      <a:pt x="17376" y="30908"/>
                      <a:pt x="20889" y="27063"/>
                    </a:cubicBezTo>
                    <a:cubicBezTo>
                      <a:pt x="24475" y="23108"/>
                      <a:pt x="27211" y="9207"/>
                      <a:pt x="34013" y="3143"/>
                    </a:cubicBezTo>
                    <a:cubicBezTo>
                      <a:pt x="35529" y="1812"/>
                      <a:pt x="37230" y="740"/>
                      <a:pt x="391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1180;p53">
                <a:extLst>
                  <a:ext uri="{FF2B5EF4-FFF2-40B4-BE49-F238E27FC236}">
                    <a16:creationId xmlns="" xmlns:a16="http://schemas.microsoft.com/office/drawing/2014/main" id="{4E9D9F76-93CA-F6FA-9FEA-548AF1C00039}"/>
                  </a:ext>
                </a:extLst>
              </p:cNvPr>
              <p:cNvSpPr/>
              <p:nvPr/>
            </p:nvSpPr>
            <p:spPr>
              <a:xfrm>
                <a:off x="7616912" y="2246951"/>
                <a:ext cx="803021" cy="1619688"/>
              </a:xfrm>
              <a:custGeom>
                <a:avLst/>
                <a:gdLst/>
                <a:ahLst/>
                <a:cxnLst/>
                <a:rect l="l" t="t" r="r" b="b"/>
                <a:pathLst>
                  <a:path w="43959" h="88665" extrusionOk="0">
                    <a:moveTo>
                      <a:pt x="43496" y="0"/>
                    </a:moveTo>
                    <a:cubicBezTo>
                      <a:pt x="40442" y="0"/>
                      <a:pt x="36783" y="1061"/>
                      <a:pt x="33089" y="4297"/>
                    </a:cubicBezTo>
                    <a:cubicBezTo>
                      <a:pt x="26361" y="10139"/>
                      <a:pt x="23699" y="23596"/>
                      <a:pt x="20150" y="27441"/>
                    </a:cubicBezTo>
                    <a:cubicBezTo>
                      <a:pt x="16711" y="31175"/>
                      <a:pt x="11757" y="35279"/>
                      <a:pt x="10574" y="40196"/>
                    </a:cubicBezTo>
                    <a:cubicBezTo>
                      <a:pt x="9206" y="45852"/>
                      <a:pt x="12238" y="48403"/>
                      <a:pt x="14197" y="52951"/>
                    </a:cubicBezTo>
                    <a:cubicBezTo>
                      <a:pt x="16194" y="57535"/>
                      <a:pt x="14641" y="59531"/>
                      <a:pt x="11573" y="63635"/>
                    </a:cubicBezTo>
                    <a:cubicBezTo>
                      <a:pt x="6175" y="70697"/>
                      <a:pt x="1" y="79791"/>
                      <a:pt x="8393" y="86705"/>
                    </a:cubicBezTo>
                    <a:cubicBezTo>
                      <a:pt x="9243" y="87407"/>
                      <a:pt x="10131" y="88073"/>
                      <a:pt x="11055" y="88664"/>
                    </a:cubicBezTo>
                    <a:cubicBezTo>
                      <a:pt x="9835" y="87629"/>
                      <a:pt x="8763" y="86409"/>
                      <a:pt x="7875" y="85041"/>
                    </a:cubicBezTo>
                    <a:cubicBezTo>
                      <a:pt x="3032" y="77277"/>
                      <a:pt x="7765" y="70142"/>
                      <a:pt x="12719" y="63635"/>
                    </a:cubicBezTo>
                    <a:cubicBezTo>
                      <a:pt x="15824" y="59568"/>
                      <a:pt x="17340" y="57535"/>
                      <a:pt x="15381" y="52988"/>
                    </a:cubicBezTo>
                    <a:cubicBezTo>
                      <a:pt x="13421" y="48403"/>
                      <a:pt x="10389" y="45889"/>
                      <a:pt x="11720" y="40233"/>
                    </a:cubicBezTo>
                    <a:cubicBezTo>
                      <a:pt x="12903" y="35279"/>
                      <a:pt x="17858" y="31175"/>
                      <a:pt x="21333" y="27441"/>
                    </a:cubicBezTo>
                    <a:cubicBezTo>
                      <a:pt x="24882" y="23633"/>
                      <a:pt x="27544" y="10176"/>
                      <a:pt x="34273" y="4297"/>
                    </a:cubicBezTo>
                    <a:cubicBezTo>
                      <a:pt x="37674" y="1303"/>
                      <a:pt x="41297" y="637"/>
                      <a:pt x="43959" y="9"/>
                    </a:cubicBezTo>
                    <a:cubicBezTo>
                      <a:pt x="43806" y="3"/>
                      <a:pt x="43652" y="0"/>
                      <a:pt x="434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1181;p53">
                <a:extLst>
                  <a:ext uri="{FF2B5EF4-FFF2-40B4-BE49-F238E27FC236}">
                    <a16:creationId xmlns="" xmlns:a16="http://schemas.microsoft.com/office/drawing/2014/main" id="{598F97A0-704F-40E8-FAB0-EED1658846E3}"/>
                  </a:ext>
                </a:extLst>
              </p:cNvPr>
              <p:cNvSpPr/>
              <p:nvPr/>
            </p:nvSpPr>
            <p:spPr>
              <a:xfrm>
                <a:off x="8052519" y="2826945"/>
                <a:ext cx="520733" cy="1101658"/>
              </a:xfrm>
              <a:custGeom>
                <a:avLst/>
                <a:gdLst/>
                <a:ahLst/>
                <a:cxnLst/>
                <a:rect l="l" t="t" r="r" b="b"/>
                <a:pathLst>
                  <a:path w="28506" h="60307" extrusionOk="0">
                    <a:moveTo>
                      <a:pt x="18204" y="0"/>
                    </a:moveTo>
                    <a:cubicBezTo>
                      <a:pt x="17919" y="0"/>
                      <a:pt x="17665" y="29"/>
                      <a:pt x="17451" y="90"/>
                    </a:cubicBezTo>
                    <a:cubicBezTo>
                      <a:pt x="6249" y="3233"/>
                      <a:pt x="8726" y="26783"/>
                      <a:pt x="8726" y="26783"/>
                    </a:cubicBezTo>
                    <a:cubicBezTo>
                      <a:pt x="8689" y="33068"/>
                      <a:pt x="6249" y="38022"/>
                      <a:pt x="4252" y="43864"/>
                    </a:cubicBezTo>
                    <a:cubicBezTo>
                      <a:pt x="2921" y="47672"/>
                      <a:pt x="1" y="55953"/>
                      <a:pt x="4068" y="58948"/>
                    </a:cubicBezTo>
                    <a:cubicBezTo>
                      <a:pt x="5357" y="59898"/>
                      <a:pt x="6691" y="60306"/>
                      <a:pt x="7974" y="60306"/>
                    </a:cubicBezTo>
                    <a:cubicBezTo>
                      <a:pt x="11584" y="60306"/>
                      <a:pt x="14780" y="57069"/>
                      <a:pt x="15381" y="53550"/>
                    </a:cubicBezTo>
                    <a:cubicBezTo>
                      <a:pt x="16305" y="48078"/>
                      <a:pt x="15824" y="42015"/>
                      <a:pt x="15861" y="36396"/>
                    </a:cubicBezTo>
                    <a:cubicBezTo>
                      <a:pt x="15898" y="25785"/>
                      <a:pt x="28505" y="14065"/>
                      <a:pt x="25178" y="3418"/>
                    </a:cubicBezTo>
                    <a:cubicBezTo>
                      <a:pt x="24685" y="1840"/>
                      <a:pt x="20482" y="0"/>
                      <a:pt x="182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1182;p53">
                <a:extLst>
                  <a:ext uri="{FF2B5EF4-FFF2-40B4-BE49-F238E27FC236}">
                    <a16:creationId xmlns="" xmlns:a16="http://schemas.microsoft.com/office/drawing/2014/main" id="{9DB0A881-1FFE-FA16-B99C-453990F0CFE7}"/>
                  </a:ext>
                </a:extLst>
              </p:cNvPr>
              <p:cNvSpPr/>
              <p:nvPr/>
            </p:nvSpPr>
            <p:spPr>
              <a:xfrm>
                <a:off x="7372438" y="3233616"/>
                <a:ext cx="481550" cy="194713"/>
              </a:xfrm>
              <a:custGeom>
                <a:avLst/>
                <a:gdLst/>
                <a:ahLst/>
                <a:cxnLst/>
                <a:rect l="l" t="t" r="r" b="b"/>
                <a:pathLst>
                  <a:path w="26361" h="10659" extrusionOk="0">
                    <a:moveTo>
                      <a:pt x="3426" y="0"/>
                    </a:moveTo>
                    <a:cubicBezTo>
                      <a:pt x="2710" y="0"/>
                      <a:pt x="2099" y="87"/>
                      <a:pt x="1701" y="307"/>
                    </a:cubicBezTo>
                    <a:cubicBezTo>
                      <a:pt x="814" y="861"/>
                      <a:pt x="222" y="1711"/>
                      <a:pt x="0" y="2747"/>
                    </a:cubicBezTo>
                    <a:lnTo>
                      <a:pt x="1257" y="2747"/>
                    </a:lnTo>
                    <a:cubicBezTo>
                      <a:pt x="2182" y="2821"/>
                      <a:pt x="3106" y="2968"/>
                      <a:pt x="4030" y="3190"/>
                    </a:cubicBezTo>
                    <a:cubicBezTo>
                      <a:pt x="5102" y="3412"/>
                      <a:pt x="6174" y="3671"/>
                      <a:pt x="7247" y="3930"/>
                    </a:cubicBezTo>
                    <a:cubicBezTo>
                      <a:pt x="9058" y="4373"/>
                      <a:pt x="10870" y="4669"/>
                      <a:pt x="12718" y="5076"/>
                    </a:cubicBezTo>
                    <a:cubicBezTo>
                      <a:pt x="14789" y="5556"/>
                      <a:pt x="16859" y="6074"/>
                      <a:pt x="18855" y="6740"/>
                    </a:cubicBezTo>
                    <a:cubicBezTo>
                      <a:pt x="20741" y="7294"/>
                      <a:pt x="22515" y="8070"/>
                      <a:pt x="24179" y="9032"/>
                    </a:cubicBezTo>
                    <a:cubicBezTo>
                      <a:pt x="24919" y="9401"/>
                      <a:pt x="25510" y="9956"/>
                      <a:pt x="25917" y="10658"/>
                    </a:cubicBezTo>
                    <a:cubicBezTo>
                      <a:pt x="26360" y="9069"/>
                      <a:pt x="25843" y="6444"/>
                      <a:pt x="24105" y="5335"/>
                    </a:cubicBezTo>
                    <a:cubicBezTo>
                      <a:pt x="23588" y="5002"/>
                      <a:pt x="19632" y="3893"/>
                      <a:pt x="18264" y="3486"/>
                    </a:cubicBezTo>
                    <a:cubicBezTo>
                      <a:pt x="15232" y="2599"/>
                      <a:pt x="12164" y="1638"/>
                      <a:pt x="9095" y="898"/>
                    </a:cubicBezTo>
                    <a:cubicBezTo>
                      <a:pt x="7717" y="554"/>
                      <a:pt x="5238" y="0"/>
                      <a:pt x="34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1183;p53">
                <a:extLst>
                  <a:ext uri="{FF2B5EF4-FFF2-40B4-BE49-F238E27FC236}">
                    <a16:creationId xmlns="" xmlns:a16="http://schemas.microsoft.com/office/drawing/2014/main" id="{6476CDF5-6141-46FE-0A77-4DD9C67B039C}"/>
                  </a:ext>
                </a:extLst>
              </p:cNvPr>
              <p:cNvSpPr/>
              <p:nvPr/>
            </p:nvSpPr>
            <p:spPr>
              <a:xfrm>
                <a:off x="7368383" y="3281751"/>
                <a:ext cx="477494" cy="187425"/>
              </a:xfrm>
              <a:custGeom>
                <a:avLst/>
                <a:gdLst/>
                <a:ahLst/>
                <a:cxnLst/>
                <a:rect l="l" t="t" r="r" b="b"/>
                <a:pathLst>
                  <a:path w="26139" h="10260" extrusionOk="0">
                    <a:moveTo>
                      <a:pt x="185" y="1"/>
                    </a:moveTo>
                    <a:cubicBezTo>
                      <a:pt x="1" y="777"/>
                      <a:pt x="148" y="1554"/>
                      <a:pt x="592" y="2182"/>
                    </a:cubicBezTo>
                    <a:cubicBezTo>
                      <a:pt x="2071" y="4031"/>
                      <a:pt x="6766" y="5251"/>
                      <a:pt x="9280" y="6138"/>
                    </a:cubicBezTo>
                    <a:cubicBezTo>
                      <a:pt x="12718" y="7284"/>
                      <a:pt x="16268" y="8652"/>
                      <a:pt x="19743" y="9724"/>
                    </a:cubicBezTo>
                    <a:cubicBezTo>
                      <a:pt x="20867" y="10073"/>
                      <a:pt x="21874" y="10259"/>
                      <a:pt x="22748" y="10259"/>
                    </a:cubicBezTo>
                    <a:cubicBezTo>
                      <a:pt x="24373" y="10259"/>
                      <a:pt x="25538" y="9614"/>
                      <a:pt x="26139" y="8171"/>
                    </a:cubicBezTo>
                    <a:lnTo>
                      <a:pt x="26139" y="8134"/>
                    </a:lnTo>
                    <a:cubicBezTo>
                      <a:pt x="25584" y="6249"/>
                      <a:pt x="21333" y="4733"/>
                      <a:pt x="19114" y="4031"/>
                    </a:cubicBezTo>
                    <a:cubicBezTo>
                      <a:pt x="17118" y="3365"/>
                      <a:pt x="15048" y="2811"/>
                      <a:pt x="12977" y="2367"/>
                    </a:cubicBezTo>
                    <a:cubicBezTo>
                      <a:pt x="11129" y="1960"/>
                      <a:pt x="9280" y="1664"/>
                      <a:pt x="7469" y="1184"/>
                    </a:cubicBezTo>
                    <a:cubicBezTo>
                      <a:pt x="5472" y="740"/>
                      <a:pt x="3328" y="112"/>
                      <a:pt x="1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1184;p53">
                <a:extLst>
                  <a:ext uri="{FF2B5EF4-FFF2-40B4-BE49-F238E27FC236}">
                    <a16:creationId xmlns="" xmlns:a16="http://schemas.microsoft.com/office/drawing/2014/main" id="{93833AF5-7165-4825-669A-C2C6261E9C44}"/>
                  </a:ext>
                </a:extLst>
              </p:cNvPr>
              <p:cNvSpPr/>
              <p:nvPr/>
            </p:nvSpPr>
            <p:spPr>
              <a:xfrm>
                <a:off x="7383234" y="3239881"/>
                <a:ext cx="229093" cy="58474"/>
              </a:xfrm>
              <a:custGeom>
                <a:avLst/>
                <a:gdLst/>
                <a:ahLst/>
                <a:cxnLst/>
                <a:rect l="l" t="t" r="r" b="b"/>
                <a:pathLst>
                  <a:path w="12541" h="3201" extrusionOk="0">
                    <a:moveTo>
                      <a:pt x="1110" y="1"/>
                    </a:moveTo>
                    <a:cubicBezTo>
                      <a:pt x="703" y="333"/>
                      <a:pt x="334" y="666"/>
                      <a:pt x="1" y="1036"/>
                    </a:cubicBezTo>
                    <a:cubicBezTo>
                      <a:pt x="61" y="1024"/>
                      <a:pt x="142" y="1018"/>
                      <a:pt x="241" y="1018"/>
                    </a:cubicBezTo>
                    <a:cubicBezTo>
                      <a:pt x="1970" y="1018"/>
                      <a:pt x="9285" y="2754"/>
                      <a:pt x="10648" y="3069"/>
                    </a:cubicBezTo>
                    <a:cubicBezTo>
                      <a:pt x="11036" y="3160"/>
                      <a:pt x="11363" y="3201"/>
                      <a:pt x="11619" y="3201"/>
                    </a:cubicBezTo>
                    <a:cubicBezTo>
                      <a:pt x="12510" y="3201"/>
                      <a:pt x="12541" y="2703"/>
                      <a:pt x="11277" y="2071"/>
                    </a:cubicBezTo>
                    <a:cubicBezTo>
                      <a:pt x="9613" y="1258"/>
                      <a:pt x="1110" y="1"/>
                      <a:pt x="1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1185;p53">
                <a:extLst>
                  <a:ext uri="{FF2B5EF4-FFF2-40B4-BE49-F238E27FC236}">
                    <a16:creationId xmlns="" xmlns:a16="http://schemas.microsoft.com/office/drawing/2014/main" id="{4DE255F4-9DD8-9536-1E99-052BE40C3B83}"/>
                  </a:ext>
                </a:extLst>
              </p:cNvPr>
              <p:cNvSpPr/>
              <p:nvPr/>
            </p:nvSpPr>
            <p:spPr>
              <a:xfrm>
                <a:off x="7442001" y="3375627"/>
                <a:ext cx="238409" cy="461492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25263" extrusionOk="0">
                    <a:moveTo>
                      <a:pt x="8097" y="1"/>
                    </a:moveTo>
                    <a:cubicBezTo>
                      <a:pt x="8097" y="1"/>
                      <a:pt x="666" y="21555"/>
                      <a:pt x="0" y="23070"/>
                    </a:cubicBezTo>
                    <a:cubicBezTo>
                      <a:pt x="1522" y="24408"/>
                      <a:pt x="3565" y="25262"/>
                      <a:pt x="5482" y="25262"/>
                    </a:cubicBezTo>
                    <a:cubicBezTo>
                      <a:pt x="6266" y="25262"/>
                      <a:pt x="7029" y="25119"/>
                      <a:pt x="7727" y="24808"/>
                    </a:cubicBezTo>
                    <a:cubicBezTo>
                      <a:pt x="10352" y="16564"/>
                      <a:pt x="13051" y="1184"/>
                      <a:pt x="13051" y="1184"/>
                    </a:cubicBezTo>
                    <a:lnTo>
                      <a:pt x="8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53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="" xmlns:a16="http://schemas.microsoft.com/office/drawing/2014/main" id="{35EDBA6A-C1BE-F4D9-92BE-2A91CE6F9950}"/>
              </a:ext>
            </a:extLst>
          </p:cNvPr>
          <p:cNvSpPr/>
          <p:nvPr/>
        </p:nvSpPr>
        <p:spPr>
          <a:xfrm>
            <a:off x="7064187" y="1467462"/>
            <a:ext cx="4381629" cy="34073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2420;p67">
            <a:extLst>
              <a:ext uri="{FF2B5EF4-FFF2-40B4-BE49-F238E27FC236}">
                <a16:creationId xmlns="" xmlns:a16="http://schemas.microsoft.com/office/drawing/2014/main" id="{B42DBDE5-A7CB-FFD6-937B-A6C215FBAE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72163" y="2481854"/>
            <a:ext cx="4574644" cy="1151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6000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Mục đích</a:t>
            </a:r>
            <a:endParaRPr sz="8800" u="sng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8" name="Google Shape;2422;p67">
            <a:extLst>
              <a:ext uri="{FF2B5EF4-FFF2-40B4-BE49-F238E27FC236}">
                <a16:creationId xmlns="" xmlns:a16="http://schemas.microsoft.com/office/drawing/2014/main" id="{2B1916FF-76E8-AA0D-85B9-FCDCEBBCEF0A}"/>
              </a:ext>
            </a:extLst>
          </p:cNvPr>
          <p:cNvGrpSpPr/>
          <p:nvPr/>
        </p:nvGrpSpPr>
        <p:grpSpPr>
          <a:xfrm>
            <a:off x="868223" y="1307864"/>
            <a:ext cx="5163705" cy="4242272"/>
            <a:chOff x="719991" y="980900"/>
            <a:chExt cx="3872779" cy="3181704"/>
          </a:xfrm>
        </p:grpSpPr>
        <p:grpSp>
          <p:nvGrpSpPr>
            <p:cNvPr id="9" name="Google Shape;2423;p67">
              <a:extLst>
                <a:ext uri="{FF2B5EF4-FFF2-40B4-BE49-F238E27FC236}">
                  <a16:creationId xmlns="" xmlns:a16="http://schemas.microsoft.com/office/drawing/2014/main" id="{83FC78DA-9209-CBDD-1017-2C921C77D669}"/>
                </a:ext>
              </a:extLst>
            </p:cNvPr>
            <p:cNvGrpSpPr/>
            <p:nvPr/>
          </p:nvGrpSpPr>
          <p:grpSpPr>
            <a:xfrm>
              <a:off x="719991" y="980900"/>
              <a:ext cx="3872779" cy="3181704"/>
              <a:chOff x="1377550" y="921425"/>
              <a:chExt cx="4891725" cy="4018825"/>
            </a:xfrm>
          </p:grpSpPr>
          <p:sp>
            <p:nvSpPr>
              <p:cNvPr id="11" name="Google Shape;2424;p67">
                <a:extLst>
                  <a:ext uri="{FF2B5EF4-FFF2-40B4-BE49-F238E27FC236}">
                    <a16:creationId xmlns="" xmlns:a16="http://schemas.microsoft.com/office/drawing/2014/main" id="{5E2AC739-C1DB-4171-7572-FDD37A4319A8}"/>
                  </a:ext>
                </a:extLst>
              </p:cNvPr>
              <p:cNvSpPr/>
              <p:nvPr/>
            </p:nvSpPr>
            <p:spPr>
              <a:xfrm>
                <a:off x="3046475" y="4166875"/>
                <a:ext cx="1555050" cy="725075"/>
              </a:xfrm>
              <a:custGeom>
                <a:avLst/>
                <a:gdLst/>
                <a:ahLst/>
                <a:cxnLst/>
                <a:rect l="l" t="t" r="r" b="b"/>
                <a:pathLst>
                  <a:path w="62202" h="29003" extrusionOk="0">
                    <a:moveTo>
                      <a:pt x="58720" y="1"/>
                    </a:moveTo>
                    <a:lnTo>
                      <a:pt x="3291" y="120"/>
                    </a:lnTo>
                    <a:lnTo>
                      <a:pt x="0" y="29003"/>
                    </a:lnTo>
                    <a:lnTo>
                      <a:pt x="62202" y="28860"/>
                    </a:lnTo>
                    <a:lnTo>
                      <a:pt x="587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" name="Google Shape;2425;p67">
                <a:extLst>
                  <a:ext uri="{FF2B5EF4-FFF2-40B4-BE49-F238E27FC236}">
                    <a16:creationId xmlns="" xmlns:a16="http://schemas.microsoft.com/office/drawing/2014/main" id="{A867854C-B330-6C1F-A888-A3B3092D378F}"/>
                  </a:ext>
                </a:extLst>
              </p:cNvPr>
              <p:cNvSpPr/>
              <p:nvPr/>
            </p:nvSpPr>
            <p:spPr>
              <a:xfrm>
                <a:off x="3046475" y="4793550"/>
                <a:ext cx="1555050" cy="98400"/>
              </a:xfrm>
              <a:custGeom>
                <a:avLst/>
                <a:gdLst/>
                <a:ahLst/>
                <a:cxnLst/>
                <a:rect l="l" t="t" r="r" b="b"/>
                <a:pathLst>
                  <a:path w="62202" h="3936" extrusionOk="0">
                    <a:moveTo>
                      <a:pt x="61773" y="0"/>
                    </a:moveTo>
                    <a:lnTo>
                      <a:pt x="406" y="24"/>
                    </a:lnTo>
                    <a:lnTo>
                      <a:pt x="0" y="3936"/>
                    </a:lnTo>
                    <a:lnTo>
                      <a:pt x="0" y="3936"/>
                    </a:lnTo>
                    <a:lnTo>
                      <a:pt x="62202" y="3793"/>
                    </a:lnTo>
                    <a:lnTo>
                      <a:pt x="61773" y="0"/>
                    </a:lnTo>
                    <a:close/>
                  </a:path>
                </a:pathLst>
              </a:custGeom>
              <a:solidFill>
                <a:srgbClr val="455A64">
                  <a:alpha val="6863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" name="Google Shape;2426;p67">
                <a:extLst>
                  <a:ext uri="{FF2B5EF4-FFF2-40B4-BE49-F238E27FC236}">
                    <a16:creationId xmlns="" xmlns:a16="http://schemas.microsoft.com/office/drawing/2014/main" id="{4BD186B0-62D0-7D08-8820-226A171A428F}"/>
                  </a:ext>
                </a:extLst>
              </p:cNvPr>
              <p:cNvSpPr/>
              <p:nvPr/>
            </p:nvSpPr>
            <p:spPr>
              <a:xfrm>
                <a:off x="2810350" y="4858550"/>
                <a:ext cx="2026100" cy="81700"/>
              </a:xfrm>
              <a:custGeom>
                <a:avLst/>
                <a:gdLst/>
                <a:ahLst/>
                <a:cxnLst/>
                <a:rect l="l" t="t" r="r" b="b"/>
                <a:pathLst>
                  <a:path w="81044" h="3268" extrusionOk="0">
                    <a:moveTo>
                      <a:pt x="81044" y="0"/>
                    </a:moveTo>
                    <a:lnTo>
                      <a:pt x="0" y="215"/>
                    </a:lnTo>
                    <a:lnTo>
                      <a:pt x="24" y="3268"/>
                    </a:lnTo>
                    <a:lnTo>
                      <a:pt x="81044" y="3053"/>
                    </a:lnTo>
                    <a:lnTo>
                      <a:pt x="810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" name="Google Shape;2427;p67">
                <a:extLst>
                  <a:ext uri="{FF2B5EF4-FFF2-40B4-BE49-F238E27FC236}">
                    <a16:creationId xmlns="" xmlns:a16="http://schemas.microsoft.com/office/drawing/2014/main" id="{B60E9F8E-34D8-4722-9998-EB2BE332F11A}"/>
                  </a:ext>
                </a:extLst>
              </p:cNvPr>
              <p:cNvSpPr/>
              <p:nvPr/>
            </p:nvSpPr>
            <p:spPr>
              <a:xfrm>
                <a:off x="1377550" y="921425"/>
                <a:ext cx="4891725" cy="2879375"/>
              </a:xfrm>
              <a:custGeom>
                <a:avLst/>
                <a:gdLst/>
                <a:ahLst/>
                <a:cxnLst/>
                <a:rect l="l" t="t" r="r" b="b"/>
                <a:pathLst>
                  <a:path w="195669" h="115175" extrusionOk="0">
                    <a:moveTo>
                      <a:pt x="7918" y="1"/>
                    </a:moveTo>
                    <a:cubicBezTo>
                      <a:pt x="3554" y="1"/>
                      <a:pt x="0" y="3554"/>
                      <a:pt x="0" y="7943"/>
                    </a:cubicBezTo>
                    <a:lnTo>
                      <a:pt x="0" y="115174"/>
                    </a:lnTo>
                    <a:lnTo>
                      <a:pt x="195668" y="115174"/>
                    </a:lnTo>
                    <a:lnTo>
                      <a:pt x="195668" y="7943"/>
                    </a:lnTo>
                    <a:cubicBezTo>
                      <a:pt x="195668" y="3554"/>
                      <a:pt x="192115" y="1"/>
                      <a:pt x="187726" y="1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" name="Google Shape;2428;p67">
                <a:extLst>
                  <a:ext uri="{FF2B5EF4-FFF2-40B4-BE49-F238E27FC236}">
                    <a16:creationId xmlns="" xmlns:a16="http://schemas.microsoft.com/office/drawing/2014/main" id="{59CF7520-98D3-DE9A-BDD6-EAE77564F277}"/>
                  </a:ext>
                </a:extLst>
              </p:cNvPr>
              <p:cNvSpPr/>
              <p:nvPr/>
            </p:nvSpPr>
            <p:spPr>
              <a:xfrm>
                <a:off x="1377550" y="3800775"/>
                <a:ext cx="4891725" cy="499700"/>
              </a:xfrm>
              <a:custGeom>
                <a:avLst/>
                <a:gdLst/>
                <a:ahLst/>
                <a:cxnLst/>
                <a:rect l="l" t="t" r="r" b="b"/>
                <a:pathLst>
                  <a:path w="195669" h="19988" extrusionOk="0">
                    <a:moveTo>
                      <a:pt x="0" y="0"/>
                    </a:moveTo>
                    <a:lnTo>
                      <a:pt x="0" y="12045"/>
                    </a:lnTo>
                    <a:cubicBezTo>
                      <a:pt x="0" y="16433"/>
                      <a:pt x="3554" y="19987"/>
                      <a:pt x="7918" y="19987"/>
                    </a:cubicBezTo>
                    <a:lnTo>
                      <a:pt x="187726" y="19987"/>
                    </a:lnTo>
                    <a:cubicBezTo>
                      <a:pt x="192115" y="19987"/>
                      <a:pt x="195668" y="16433"/>
                      <a:pt x="195668" y="12045"/>
                    </a:cubicBezTo>
                    <a:lnTo>
                      <a:pt x="1956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" name="Google Shape;2429;p67">
                <a:extLst>
                  <a:ext uri="{FF2B5EF4-FFF2-40B4-BE49-F238E27FC236}">
                    <a16:creationId xmlns="" xmlns:a16="http://schemas.microsoft.com/office/drawing/2014/main" id="{87F2A7B8-9E56-D73F-6CF5-8AD53914DD3E}"/>
                  </a:ext>
                </a:extLst>
              </p:cNvPr>
              <p:cNvSpPr/>
              <p:nvPr/>
            </p:nvSpPr>
            <p:spPr>
              <a:xfrm>
                <a:off x="3727400" y="3947450"/>
                <a:ext cx="190825" cy="190825"/>
              </a:xfrm>
              <a:custGeom>
                <a:avLst/>
                <a:gdLst/>
                <a:ahLst/>
                <a:cxnLst/>
                <a:rect l="l" t="t" r="r" b="b"/>
                <a:pathLst>
                  <a:path w="7633" h="7633" extrusionOk="0">
                    <a:moveTo>
                      <a:pt x="3816" y="1"/>
                    </a:moveTo>
                    <a:cubicBezTo>
                      <a:pt x="1694" y="1"/>
                      <a:pt x="0" y="1694"/>
                      <a:pt x="0" y="3817"/>
                    </a:cubicBezTo>
                    <a:cubicBezTo>
                      <a:pt x="0" y="5939"/>
                      <a:pt x="1694" y="7633"/>
                      <a:pt x="3816" y="7633"/>
                    </a:cubicBezTo>
                    <a:cubicBezTo>
                      <a:pt x="5939" y="7633"/>
                      <a:pt x="7632" y="5939"/>
                      <a:pt x="7632" y="3817"/>
                    </a:cubicBezTo>
                    <a:cubicBezTo>
                      <a:pt x="7632" y="1742"/>
                      <a:pt x="5939" y="1"/>
                      <a:pt x="3816" y="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0" name="Google Shape;2430;p67">
              <a:extLst>
                <a:ext uri="{FF2B5EF4-FFF2-40B4-BE49-F238E27FC236}">
                  <a16:creationId xmlns="" xmlns:a16="http://schemas.microsoft.com/office/drawing/2014/main" id="{25B60353-7A0D-E58E-CE98-AC392AB49A06}"/>
                </a:ext>
              </a:extLst>
            </p:cNvPr>
            <p:cNvSpPr/>
            <p:nvPr/>
          </p:nvSpPr>
          <p:spPr>
            <a:xfrm>
              <a:off x="2574294" y="3371695"/>
              <a:ext cx="164700" cy="164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1026" name="Picture 2" descr="C:\Users\84934\Pictures\Screenshots\Screenshot (284)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23" y="1467463"/>
            <a:ext cx="5166840" cy="2879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74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972;p50">
            <a:extLst>
              <a:ext uri="{FF2B5EF4-FFF2-40B4-BE49-F238E27FC236}">
                <a16:creationId xmlns="" xmlns:a16="http://schemas.microsoft.com/office/drawing/2014/main" id="{D5569F13-C411-44C2-ABE4-E2187FAE24B2}"/>
              </a:ext>
            </a:extLst>
          </p:cNvPr>
          <p:cNvSpPr txBox="1">
            <a:spLocks noGrp="1"/>
          </p:cNvSpPr>
          <p:nvPr/>
        </p:nvSpPr>
        <p:spPr>
          <a:xfrm>
            <a:off x="1407852" y="1665890"/>
            <a:ext cx="4889931" cy="2242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lvl="0" indent="0">
              <a:buClr>
                <a:srgbClr val="273D40"/>
              </a:buClr>
              <a:buSzPts val="600"/>
              <a:buNone/>
            </a:pPr>
            <a:r>
              <a:rPr lang="vi-VN" sz="2500" dirty="0">
                <a:solidFill>
                  <a:schemeClr val="bg1"/>
                </a:solidFill>
              </a:rPr>
              <a:t>- nhằm giải tỏa mọi căng thẳng sau những giờ lao động mệt </a:t>
            </a:r>
            <a:r>
              <a:rPr lang="vi-VN" sz="2500" dirty="0" smtClean="0">
                <a:solidFill>
                  <a:schemeClr val="bg1"/>
                </a:solidFill>
              </a:rPr>
              <a:t>nhọc</a:t>
            </a:r>
            <a:r>
              <a:rPr lang="en-SG" sz="2500" dirty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và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đọc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nhưng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bộ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truyện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yêu</a:t>
            </a:r>
            <a:r>
              <a:rPr lang="en-SG" sz="2500" dirty="0" smtClean="0">
                <a:solidFill>
                  <a:schemeClr val="bg1"/>
                </a:solidFill>
              </a:rPr>
              <a:t> </a:t>
            </a:r>
            <a:r>
              <a:rPr lang="en-SG" sz="2500" dirty="0" err="1" smtClean="0">
                <a:solidFill>
                  <a:schemeClr val="bg1"/>
                </a:solidFill>
              </a:rPr>
              <a:t>thích</a:t>
            </a:r>
            <a:endParaRPr lang="vi-VN" sz="2500" dirty="0">
              <a:solidFill>
                <a:schemeClr val="bg1"/>
              </a:solidFill>
            </a:endParaRPr>
          </a:p>
        </p:txBody>
      </p:sp>
      <p:grpSp>
        <p:nvGrpSpPr>
          <p:cNvPr id="5" name="Google Shape;437;p48">
            <a:extLst>
              <a:ext uri="{FF2B5EF4-FFF2-40B4-BE49-F238E27FC236}">
                <a16:creationId xmlns="" xmlns:a16="http://schemas.microsoft.com/office/drawing/2014/main" id="{80E83AC7-0096-AD56-669E-7E8FE2587224}"/>
              </a:ext>
            </a:extLst>
          </p:cNvPr>
          <p:cNvGrpSpPr/>
          <p:nvPr/>
        </p:nvGrpSpPr>
        <p:grpSpPr>
          <a:xfrm>
            <a:off x="6621116" y="1476348"/>
            <a:ext cx="4665449" cy="3789878"/>
            <a:chOff x="946249" y="2346025"/>
            <a:chExt cx="3067970" cy="2454632"/>
          </a:xfrm>
        </p:grpSpPr>
        <p:sp>
          <p:nvSpPr>
            <p:cNvPr id="6" name="Google Shape;438;p48">
              <a:extLst>
                <a:ext uri="{FF2B5EF4-FFF2-40B4-BE49-F238E27FC236}">
                  <a16:creationId xmlns="" xmlns:a16="http://schemas.microsoft.com/office/drawing/2014/main" id="{0016FA5C-0C04-88D8-393C-3F3B982BEC11}"/>
                </a:ext>
              </a:extLst>
            </p:cNvPr>
            <p:cNvSpPr/>
            <p:nvPr/>
          </p:nvSpPr>
          <p:spPr>
            <a:xfrm flipH="1">
              <a:off x="1070044" y="2632071"/>
              <a:ext cx="994456" cy="799908"/>
            </a:xfrm>
            <a:custGeom>
              <a:avLst/>
              <a:gdLst/>
              <a:ahLst/>
              <a:cxnLst/>
              <a:rect l="l" t="t" r="r" b="b"/>
              <a:pathLst>
                <a:path w="69288" h="55733" extrusionOk="0">
                  <a:moveTo>
                    <a:pt x="69287" y="1"/>
                  </a:moveTo>
                  <a:lnTo>
                    <a:pt x="247" y="12041"/>
                  </a:lnTo>
                  <a:lnTo>
                    <a:pt x="1" y="55733"/>
                  </a:lnTo>
                  <a:lnTo>
                    <a:pt x="69287" y="55733"/>
                  </a:lnTo>
                  <a:lnTo>
                    <a:pt x="692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39;p48">
              <a:extLst>
                <a:ext uri="{FF2B5EF4-FFF2-40B4-BE49-F238E27FC236}">
                  <a16:creationId xmlns="" xmlns:a16="http://schemas.microsoft.com/office/drawing/2014/main" id="{AF9D1C02-BC93-3A3A-0E5B-E81A344991EA}"/>
                </a:ext>
              </a:extLst>
            </p:cNvPr>
            <p:cNvSpPr/>
            <p:nvPr/>
          </p:nvSpPr>
          <p:spPr>
            <a:xfrm flipH="1">
              <a:off x="1070044" y="2632071"/>
              <a:ext cx="992935" cy="544749"/>
            </a:xfrm>
            <a:custGeom>
              <a:avLst/>
              <a:gdLst/>
              <a:ahLst/>
              <a:cxnLst/>
              <a:rect l="l" t="t" r="r" b="b"/>
              <a:pathLst>
                <a:path w="69182" h="37955" extrusionOk="0">
                  <a:moveTo>
                    <a:pt x="69181" y="1"/>
                  </a:moveTo>
                  <a:lnTo>
                    <a:pt x="141" y="12041"/>
                  </a:lnTo>
                  <a:lnTo>
                    <a:pt x="0" y="34398"/>
                  </a:lnTo>
                  <a:cubicBezTo>
                    <a:pt x="2252" y="37054"/>
                    <a:pt x="5554" y="37954"/>
                    <a:pt x="8959" y="37954"/>
                  </a:cubicBezTo>
                  <a:cubicBezTo>
                    <a:pt x="10879" y="37954"/>
                    <a:pt x="12831" y="37668"/>
                    <a:pt x="14646" y="37249"/>
                  </a:cubicBezTo>
                  <a:cubicBezTo>
                    <a:pt x="34573" y="32919"/>
                    <a:pt x="52106" y="24469"/>
                    <a:pt x="69181" y="15210"/>
                  </a:cubicBezTo>
                  <a:lnTo>
                    <a:pt x="691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40;p48">
              <a:extLst>
                <a:ext uri="{FF2B5EF4-FFF2-40B4-BE49-F238E27FC236}">
                  <a16:creationId xmlns="" xmlns:a16="http://schemas.microsoft.com/office/drawing/2014/main" id="{A84E5C79-D809-BAA9-8B84-5534C90C562A}"/>
                </a:ext>
              </a:extLst>
            </p:cNvPr>
            <p:cNvSpPr/>
            <p:nvPr/>
          </p:nvSpPr>
          <p:spPr>
            <a:xfrm flipH="1">
              <a:off x="1070401" y="2631383"/>
              <a:ext cx="991428" cy="216292"/>
            </a:xfrm>
            <a:custGeom>
              <a:avLst/>
              <a:gdLst/>
              <a:ahLst/>
              <a:cxnLst/>
              <a:rect l="l" t="t" r="r" b="b"/>
              <a:pathLst>
                <a:path w="69077" h="15070" extrusionOk="0">
                  <a:moveTo>
                    <a:pt x="69076" y="1"/>
                  </a:moveTo>
                  <a:lnTo>
                    <a:pt x="1" y="12042"/>
                  </a:lnTo>
                  <a:lnTo>
                    <a:pt x="1" y="15069"/>
                  </a:lnTo>
                  <a:lnTo>
                    <a:pt x="69076" y="4895"/>
                  </a:lnTo>
                  <a:lnTo>
                    <a:pt x="690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41;p48">
              <a:extLst>
                <a:ext uri="{FF2B5EF4-FFF2-40B4-BE49-F238E27FC236}">
                  <a16:creationId xmlns="" xmlns:a16="http://schemas.microsoft.com/office/drawing/2014/main" id="{3C12E75B-22BC-69FB-4313-142722DF94CD}"/>
                </a:ext>
              </a:extLst>
            </p:cNvPr>
            <p:cNvSpPr/>
            <p:nvPr/>
          </p:nvSpPr>
          <p:spPr>
            <a:xfrm flipH="1">
              <a:off x="1070402" y="3351227"/>
              <a:ext cx="994958" cy="81379"/>
            </a:xfrm>
            <a:custGeom>
              <a:avLst/>
              <a:gdLst/>
              <a:ahLst/>
              <a:cxnLst/>
              <a:rect l="l" t="t" r="r" b="b"/>
              <a:pathLst>
                <a:path w="69323" h="5670" extrusionOk="0">
                  <a:moveTo>
                    <a:pt x="69322" y="1"/>
                  </a:moveTo>
                  <a:lnTo>
                    <a:pt x="36" y="2430"/>
                  </a:lnTo>
                  <a:lnTo>
                    <a:pt x="0" y="5669"/>
                  </a:lnTo>
                  <a:lnTo>
                    <a:pt x="69322" y="5669"/>
                  </a:lnTo>
                  <a:lnTo>
                    <a:pt x="69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42;p48">
              <a:extLst>
                <a:ext uri="{FF2B5EF4-FFF2-40B4-BE49-F238E27FC236}">
                  <a16:creationId xmlns="" xmlns:a16="http://schemas.microsoft.com/office/drawing/2014/main" id="{C55F239C-5E60-A01B-8684-705A915B666A}"/>
                </a:ext>
              </a:extLst>
            </p:cNvPr>
            <p:cNvSpPr/>
            <p:nvPr/>
          </p:nvSpPr>
          <p:spPr>
            <a:xfrm flipH="1">
              <a:off x="1902273" y="3018686"/>
              <a:ext cx="154131" cy="301977"/>
            </a:xfrm>
            <a:custGeom>
              <a:avLst/>
              <a:gdLst/>
              <a:ahLst/>
              <a:cxnLst/>
              <a:rect l="l" t="t" r="r" b="b"/>
              <a:pathLst>
                <a:path w="10739" h="21040" extrusionOk="0">
                  <a:moveTo>
                    <a:pt x="7710" y="1"/>
                  </a:moveTo>
                  <a:cubicBezTo>
                    <a:pt x="6689" y="247"/>
                    <a:pt x="5915" y="1092"/>
                    <a:pt x="5281" y="1902"/>
                  </a:cubicBezTo>
                  <a:cubicBezTo>
                    <a:pt x="3415" y="4190"/>
                    <a:pt x="2007" y="6796"/>
                    <a:pt x="1056" y="9577"/>
                  </a:cubicBezTo>
                  <a:cubicBezTo>
                    <a:pt x="141" y="12358"/>
                    <a:pt x="0" y="15351"/>
                    <a:pt x="634" y="18238"/>
                  </a:cubicBezTo>
                  <a:cubicBezTo>
                    <a:pt x="951" y="19400"/>
                    <a:pt x="1514" y="20702"/>
                    <a:pt x="2746" y="20984"/>
                  </a:cubicBezTo>
                  <a:cubicBezTo>
                    <a:pt x="2907" y="21023"/>
                    <a:pt x="3067" y="21040"/>
                    <a:pt x="3227" y="21040"/>
                  </a:cubicBezTo>
                  <a:cubicBezTo>
                    <a:pt x="3945" y="21040"/>
                    <a:pt x="4654" y="20689"/>
                    <a:pt x="5316" y="20315"/>
                  </a:cubicBezTo>
                  <a:cubicBezTo>
                    <a:pt x="7288" y="19118"/>
                    <a:pt x="9119" y="17675"/>
                    <a:pt x="10738" y="16020"/>
                  </a:cubicBezTo>
                  <a:cubicBezTo>
                    <a:pt x="9858" y="15386"/>
                    <a:pt x="9154" y="14541"/>
                    <a:pt x="8591" y="13591"/>
                  </a:cubicBezTo>
                  <a:cubicBezTo>
                    <a:pt x="7006" y="15562"/>
                    <a:pt x="5422" y="17499"/>
                    <a:pt x="3838" y="19470"/>
                  </a:cubicBezTo>
                  <a:cubicBezTo>
                    <a:pt x="3666" y="19671"/>
                    <a:pt x="3400" y="19895"/>
                    <a:pt x="3155" y="19895"/>
                  </a:cubicBezTo>
                  <a:cubicBezTo>
                    <a:pt x="3099" y="19895"/>
                    <a:pt x="3045" y="19884"/>
                    <a:pt x="2993" y="19857"/>
                  </a:cubicBezTo>
                  <a:cubicBezTo>
                    <a:pt x="2817" y="19752"/>
                    <a:pt x="2711" y="19576"/>
                    <a:pt x="2676" y="19400"/>
                  </a:cubicBezTo>
                  <a:cubicBezTo>
                    <a:pt x="1796" y="16654"/>
                    <a:pt x="2535" y="13696"/>
                    <a:pt x="3626" y="11021"/>
                  </a:cubicBezTo>
                  <a:cubicBezTo>
                    <a:pt x="4823" y="8098"/>
                    <a:pt x="6443" y="5387"/>
                    <a:pt x="8414" y="2958"/>
                  </a:cubicBezTo>
                  <a:cubicBezTo>
                    <a:pt x="8591" y="2747"/>
                    <a:pt x="8731" y="2501"/>
                    <a:pt x="8802" y="2219"/>
                  </a:cubicBezTo>
                  <a:cubicBezTo>
                    <a:pt x="8907" y="1374"/>
                    <a:pt x="7570" y="846"/>
                    <a:pt x="7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43;p48">
              <a:extLst>
                <a:ext uri="{FF2B5EF4-FFF2-40B4-BE49-F238E27FC236}">
                  <a16:creationId xmlns="" xmlns:a16="http://schemas.microsoft.com/office/drawing/2014/main" id="{AECACB25-87D2-B6BE-CB47-80786F26AE58}"/>
                </a:ext>
              </a:extLst>
            </p:cNvPr>
            <p:cNvSpPr/>
            <p:nvPr/>
          </p:nvSpPr>
          <p:spPr>
            <a:xfrm flipH="1">
              <a:off x="1842637" y="2748803"/>
              <a:ext cx="106639" cy="301187"/>
            </a:xfrm>
            <a:custGeom>
              <a:avLst/>
              <a:gdLst/>
              <a:ahLst/>
              <a:cxnLst/>
              <a:rect l="l" t="t" r="r" b="b"/>
              <a:pathLst>
                <a:path w="7430" h="20985" extrusionOk="0">
                  <a:moveTo>
                    <a:pt x="5280" y="1"/>
                  </a:moveTo>
                  <a:cubicBezTo>
                    <a:pt x="5269" y="1"/>
                    <a:pt x="5257" y="1"/>
                    <a:pt x="5247" y="2"/>
                  </a:cubicBezTo>
                  <a:cubicBezTo>
                    <a:pt x="4683" y="72"/>
                    <a:pt x="4190" y="318"/>
                    <a:pt x="3768" y="706"/>
                  </a:cubicBezTo>
                  <a:cubicBezTo>
                    <a:pt x="1339" y="2572"/>
                    <a:pt x="459" y="4367"/>
                    <a:pt x="142" y="7817"/>
                  </a:cubicBezTo>
                  <a:cubicBezTo>
                    <a:pt x="1" y="9296"/>
                    <a:pt x="142" y="10810"/>
                    <a:pt x="635" y="12253"/>
                  </a:cubicBezTo>
                  <a:cubicBezTo>
                    <a:pt x="846" y="13063"/>
                    <a:pt x="1057" y="13908"/>
                    <a:pt x="1198" y="14718"/>
                  </a:cubicBezTo>
                  <a:cubicBezTo>
                    <a:pt x="1480" y="15880"/>
                    <a:pt x="1339" y="17077"/>
                    <a:pt x="811" y="18098"/>
                  </a:cubicBezTo>
                  <a:cubicBezTo>
                    <a:pt x="388" y="19013"/>
                    <a:pt x="107" y="19964"/>
                    <a:pt x="1" y="20949"/>
                  </a:cubicBezTo>
                  <a:lnTo>
                    <a:pt x="423" y="20985"/>
                  </a:lnTo>
                  <a:cubicBezTo>
                    <a:pt x="529" y="20069"/>
                    <a:pt x="775" y="19154"/>
                    <a:pt x="1163" y="18309"/>
                  </a:cubicBezTo>
                  <a:cubicBezTo>
                    <a:pt x="1726" y="17182"/>
                    <a:pt x="1902" y="15880"/>
                    <a:pt x="1585" y="14647"/>
                  </a:cubicBezTo>
                  <a:cubicBezTo>
                    <a:pt x="1444" y="13803"/>
                    <a:pt x="1233" y="12958"/>
                    <a:pt x="987" y="12113"/>
                  </a:cubicBezTo>
                  <a:cubicBezTo>
                    <a:pt x="564" y="10740"/>
                    <a:pt x="388" y="9296"/>
                    <a:pt x="564" y="7853"/>
                  </a:cubicBezTo>
                  <a:cubicBezTo>
                    <a:pt x="846" y="4543"/>
                    <a:pt x="1726" y="2853"/>
                    <a:pt x="4014" y="1023"/>
                  </a:cubicBezTo>
                  <a:cubicBezTo>
                    <a:pt x="4367" y="741"/>
                    <a:pt x="4789" y="530"/>
                    <a:pt x="5247" y="424"/>
                  </a:cubicBezTo>
                  <a:cubicBezTo>
                    <a:pt x="5669" y="424"/>
                    <a:pt x="6937" y="1269"/>
                    <a:pt x="7007" y="1621"/>
                  </a:cubicBezTo>
                  <a:lnTo>
                    <a:pt x="7429" y="1551"/>
                  </a:lnTo>
                  <a:cubicBezTo>
                    <a:pt x="7326" y="928"/>
                    <a:pt x="5898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44;p48">
              <a:extLst>
                <a:ext uri="{FF2B5EF4-FFF2-40B4-BE49-F238E27FC236}">
                  <a16:creationId xmlns="" xmlns:a16="http://schemas.microsoft.com/office/drawing/2014/main" id="{9FBE58D3-E2C3-FDAC-475B-79573C81BDC5}"/>
                </a:ext>
              </a:extLst>
            </p:cNvPr>
            <p:cNvSpPr/>
            <p:nvPr/>
          </p:nvSpPr>
          <p:spPr>
            <a:xfrm flipH="1">
              <a:off x="1881056" y="2953128"/>
              <a:ext cx="147558" cy="162040"/>
            </a:xfrm>
            <a:custGeom>
              <a:avLst/>
              <a:gdLst/>
              <a:ahLst/>
              <a:cxnLst/>
              <a:rect l="l" t="t" r="r" b="b"/>
              <a:pathLst>
                <a:path w="10281" h="11290" extrusionOk="0">
                  <a:moveTo>
                    <a:pt x="4341" y="1"/>
                  </a:moveTo>
                  <a:cubicBezTo>
                    <a:pt x="4097" y="1"/>
                    <a:pt x="3857" y="40"/>
                    <a:pt x="3627" y="132"/>
                  </a:cubicBezTo>
                  <a:cubicBezTo>
                    <a:pt x="3028" y="449"/>
                    <a:pt x="2535" y="906"/>
                    <a:pt x="2218" y="1540"/>
                  </a:cubicBezTo>
                  <a:cubicBezTo>
                    <a:pt x="1162" y="3230"/>
                    <a:pt x="458" y="5166"/>
                    <a:pt x="177" y="7173"/>
                  </a:cubicBezTo>
                  <a:cubicBezTo>
                    <a:pt x="36" y="8089"/>
                    <a:pt x="0" y="9074"/>
                    <a:pt x="458" y="9884"/>
                  </a:cubicBezTo>
                  <a:cubicBezTo>
                    <a:pt x="1005" y="10834"/>
                    <a:pt x="2140" y="11290"/>
                    <a:pt x="3248" y="11290"/>
                  </a:cubicBezTo>
                  <a:cubicBezTo>
                    <a:pt x="3495" y="11290"/>
                    <a:pt x="3741" y="11267"/>
                    <a:pt x="3979" y="11222"/>
                  </a:cubicBezTo>
                  <a:cubicBezTo>
                    <a:pt x="5317" y="10940"/>
                    <a:pt x="6443" y="10131"/>
                    <a:pt x="7464" y="9286"/>
                  </a:cubicBezTo>
                  <a:cubicBezTo>
                    <a:pt x="8309" y="8581"/>
                    <a:pt x="9013" y="7772"/>
                    <a:pt x="9577" y="6856"/>
                  </a:cubicBezTo>
                  <a:cubicBezTo>
                    <a:pt x="10140" y="5906"/>
                    <a:pt x="10281" y="4779"/>
                    <a:pt x="9999" y="3723"/>
                  </a:cubicBezTo>
                  <a:cubicBezTo>
                    <a:pt x="9471" y="2174"/>
                    <a:pt x="7852" y="1329"/>
                    <a:pt x="6408" y="625"/>
                  </a:cubicBezTo>
                  <a:cubicBezTo>
                    <a:pt x="5758" y="313"/>
                    <a:pt x="5031" y="1"/>
                    <a:pt x="4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45;p48">
              <a:extLst>
                <a:ext uri="{FF2B5EF4-FFF2-40B4-BE49-F238E27FC236}">
                  <a16:creationId xmlns="" xmlns:a16="http://schemas.microsoft.com/office/drawing/2014/main" id="{EE3B7BD4-7D8C-B036-E2FE-75032DC4D71D}"/>
                </a:ext>
              </a:extLst>
            </p:cNvPr>
            <p:cNvSpPr/>
            <p:nvPr/>
          </p:nvSpPr>
          <p:spPr>
            <a:xfrm flipH="1">
              <a:off x="1819904" y="3131700"/>
              <a:ext cx="134426" cy="143783"/>
            </a:xfrm>
            <a:custGeom>
              <a:avLst/>
              <a:gdLst/>
              <a:ahLst/>
              <a:cxnLst/>
              <a:rect l="l" t="t" r="r" b="b"/>
              <a:pathLst>
                <a:path w="9366" h="10018" extrusionOk="0">
                  <a:moveTo>
                    <a:pt x="4063" y="1"/>
                  </a:moveTo>
                  <a:cubicBezTo>
                    <a:pt x="3859" y="1"/>
                    <a:pt x="3653" y="28"/>
                    <a:pt x="3451" y="85"/>
                  </a:cubicBezTo>
                  <a:cubicBezTo>
                    <a:pt x="2958" y="296"/>
                    <a:pt x="2536" y="648"/>
                    <a:pt x="2254" y="1141"/>
                  </a:cubicBezTo>
                  <a:cubicBezTo>
                    <a:pt x="1585" y="2091"/>
                    <a:pt x="1057" y="3112"/>
                    <a:pt x="670" y="4169"/>
                  </a:cubicBezTo>
                  <a:cubicBezTo>
                    <a:pt x="212" y="5190"/>
                    <a:pt x="1" y="6316"/>
                    <a:pt x="106" y="7443"/>
                  </a:cubicBezTo>
                  <a:cubicBezTo>
                    <a:pt x="247" y="8569"/>
                    <a:pt x="987" y="9661"/>
                    <a:pt x="2078" y="9942"/>
                  </a:cubicBezTo>
                  <a:cubicBezTo>
                    <a:pt x="2284" y="9994"/>
                    <a:pt x="2488" y="10017"/>
                    <a:pt x="2691" y="10017"/>
                  </a:cubicBezTo>
                  <a:cubicBezTo>
                    <a:pt x="3597" y="10017"/>
                    <a:pt x="4463" y="9551"/>
                    <a:pt x="5211" y="9062"/>
                  </a:cubicBezTo>
                  <a:cubicBezTo>
                    <a:pt x="6232" y="8393"/>
                    <a:pt x="7148" y="7654"/>
                    <a:pt x="8028" y="6844"/>
                  </a:cubicBezTo>
                  <a:cubicBezTo>
                    <a:pt x="8556" y="6457"/>
                    <a:pt x="8943" y="5894"/>
                    <a:pt x="9155" y="5260"/>
                  </a:cubicBezTo>
                  <a:cubicBezTo>
                    <a:pt x="9366" y="4380"/>
                    <a:pt x="8908" y="3464"/>
                    <a:pt x="8345" y="2760"/>
                  </a:cubicBezTo>
                  <a:cubicBezTo>
                    <a:pt x="7535" y="1739"/>
                    <a:pt x="6514" y="930"/>
                    <a:pt x="5317" y="366"/>
                  </a:cubicBezTo>
                  <a:cubicBezTo>
                    <a:pt x="4933" y="126"/>
                    <a:pt x="4501" y="1"/>
                    <a:pt x="40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46;p48">
              <a:extLst>
                <a:ext uri="{FF2B5EF4-FFF2-40B4-BE49-F238E27FC236}">
                  <a16:creationId xmlns="" xmlns:a16="http://schemas.microsoft.com/office/drawing/2014/main" id="{97F1D9D0-4B47-EBC4-C0B0-151FF81153F1}"/>
                </a:ext>
              </a:extLst>
            </p:cNvPr>
            <p:cNvSpPr/>
            <p:nvPr/>
          </p:nvSpPr>
          <p:spPr>
            <a:xfrm flipH="1">
              <a:off x="1921974" y="2964224"/>
              <a:ext cx="98559" cy="127881"/>
            </a:xfrm>
            <a:custGeom>
              <a:avLst/>
              <a:gdLst/>
              <a:ahLst/>
              <a:cxnLst/>
              <a:rect l="l" t="t" r="r" b="b"/>
              <a:pathLst>
                <a:path w="6867" h="8910" extrusionOk="0">
                  <a:moveTo>
                    <a:pt x="3370" y="1"/>
                  </a:moveTo>
                  <a:cubicBezTo>
                    <a:pt x="3129" y="1"/>
                    <a:pt x="2894" y="50"/>
                    <a:pt x="2676" y="169"/>
                  </a:cubicBezTo>
                  <a:cubicBezTo>
                    <a:pt x="2219" y="485"/>
                    <a:pt x="1867" y="943"/>
                    <a:pt x="1726" y="1471"/>
                  </a:cubicBezTo>
                  <a:cubicBezTo>
                    <a:pt x="1127" y="2844"/>
                    <a:pt x="634" y="4253"/>
                    <a:pt x="247" y="5661"/>
                  </a:cubicBezTo>
                  <a:cubicBezTo>
                    <a:pt x="71" y="6259"/>
                    <a:pt x="1" y="6858"/>
                    <a:pt x="71" y="7492"/>
                  </a:cubicBezTo>
                  <a:cubicBezTo>
                    <a:pt x="96" y="8344"/>
                    <a:pt x="811" y="8910"/>
                    <a:pt x="1552" y="8910"/>
                  </a:cubicBezTo>
                  <a:cubicBezTo>
                    <a:pt x="1882" y="8910"/>
                    <a:pt x="2218" y="8797"/>
                    <a:pt x="2500" y="8548"/>
                  </a:cubicBezTo>
                  <a:cubicBezTo>
                    <a:pt x="2888" y="8231"/>
                    <a:pt x="3240" y="7879"/>
                    <a:pt x="3521" y="7492"/>
                  </a:cubicBezTo>
                  <a:lnTo>
                    <a:pt x="5986" y="4288"/>
                  </a:lnTo>
                  <a:cubicBezTo>
                    <a:pt x="6408" y="3724"/>
                    <a:pt x="6866" y="3056"/>
                    <a:pt x="6760" y="2351"/>
                  </a:cubicBezTo>
                  <a:cubicBezTo>
                    <a:pt x="6655" y="1542"/>
                    <a:pt x="5880" y="1049"/>
                    <a:pt x="5176" y="626"/>
                  </a:cubicBezTo>
                  <a:cubicBezTo>
                    <a:pt x="4645" y="323"/>
                    <a:pt x="3986" y="1"/>
                    <a:pt x="33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47;p48">
              <a:extLst>
                <a:ext uri="{FF2B5EF4-FFF2-40B4-BE49-F238E27FC236}">
                  <a16:creationId xmlns="" xmlns:a16="http://schemas.microsoft.com/office/drawing/2014/main" id="{A50C7D62-A025-2C06-4263-91368C1686A3}"/>
                </a:ext>
              </a:extLst>
            </p:cNvPr>
            <p:cNvSpPr/>
            <p:nvPr/>
          </p:nvSpPr>
          <p:spPr>
            <a:xfrm flipH="1">
              <a:off x="1705173" y="2729554"/>
              <a:ext cx="68734" cy="167336"/>
            </a:xfrm>
            <a:custGeom>
              <a:avLst/>
              <a:gdLst/>
              <a:ahLst/>
              <a:cxnLst/>
              <a:rect l="l" t="t" r="r" b="b"/>
              <a:pathLst>
                <a:path w="4789" h="11659" extrusionOk="0">
                  <a:moveTo>
                    <a:pt x="3529" y="1"/>
                  </a:moveTo>
                  <a:cubicBezTo>
                    <a:pt x="3492" y="1"/>
                    <a:pt x="3454" y="2"/>
                    <a:pt x="3416" y="5"/>
                  </a:cubicBezTo>
                  <a:cubicBezTo>
                    <a:pt x="2641" y="40"/>
                    <a:pt x="1937" y="392"/>
                    <a:pt x="1479" y="990"/>
                  </a:cubicBezTo>
                  <a:cubicBezTo>
                    <a:pt x="669" y="2011"/>
                    <a:pt x="564" y="3384"/>
                    <a:pt x="493" y="4511"/>
                  </a:cubicBezTo>
                  <a:cubicBezTo>
                    <a:pt x="282" y="7257"/>
                    <a:pt x="282" y="7680"/>
                    <a:pt x="247" y="8102"/>
                  </a:cubicBezTo>
                  <a:cubicBezTo>
                    <a:pt x="212" y="8525"/>
                    <a:pt x="212" y="8982"/>
                    <a:pt x="1" y="11658"/>
                  </a:cubicBezTo>
                  <a:lnTo>
                    <a:pt x="247" y="11658"/>
                  </a:lnTo>
                  <a:cubicBezTo>
                    <a:pt x="423" y="8982"/>
                    <a:pt x="458" y="8560"/>
                    <a:pt x="458" y="8102"/>
                  </a:cubicBezTo>
                  <a:cubicBezTo>
                    <a:pt x="493" y="7680"/>
                    <a:pt x="493" y="7257"/>
                    <a:pt x="705" y="4511"/>
                  </a:cubicBezTo>
                  <a:cubicBezTo>
                    <a:pt x="775" y="3420"/>
                    <a:pt x="881" y="2082"/>
                    <a:pt x="1620" y="1131"/>
                  </a:cubicBezTo>
                  <a:cubicBezTo>
                    <a:pt x="2078" y="568"/>
                    <a:pt x="2711" y="251"/>
                    <a:pt x="3416" y="216"/>
                  </a:cubicBezTo>
                  <a:cubicBezTo>
                    <a:pt x="3454" y="213"/>
                    <a:pt x="3492" y="211"/>
                    <a:pt x="3531" y="211"/>
                  </a:cubicBezTo>
                  <a:cubicBezTo>
                    <a:pt x="3949" y="211"/>
                    <a:pt x="4358" y="386"/>
                    <a:pt x="4648" y="709"/>
                  </a:cubicBezTo>
                  <a:lnTo>
                    <a:pt x="4789" y="568"/>
                  </a:lnTo>
                  <a:cubicBezTo>
                    <a:pt x="4462" y="209"/>
                    <a:pt x="4014" y="1"/>
                    <a:pt x="35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48;p48">
              <a:extLst>
                <a:ext uri="{FF2B5EF4-FFF2-40B4-BE49-F238E27FC236}">
                  <a16:creationId xmlns="" xmlns:a16="http://schemas.microsoft.com/office/drawing/2014/main" id="{96EC199E-2240-CF18-DC2E-F3B12E32456C}"/>
                </a:ext>
              </a:extLst>
            </p:cNvPr>
            <p:cNvSpPr/>
            <p:nvPr/>
          </p:nvSpPr>
          <p:spPr>
            <a:xfrm flipH="1">
              <a:off x="1730444" y="2852416"/>
              <a:ext cx="119772" cy="251255"/>
            </a:xfrm>
            <a:custGeom>
              <a:avLst/>
              <a:gdLst/>
              <a:ahLst/>
              <a:cxnLst/>
              <a:rect l="l" t="t" r="r" b="b"/>
              <a:pathLst>
                <a:path w="8345" h="17506" extrusionOk="0">
                  <a:moveTo>
                    <a:pt x="7711" y="1"/>
                  </a:moveTo>
                  <a:cubicBezTo>
                    <a:pt x="6478" y="951"/>
                    <a:pt x="4155" y="4367"/>
                    <a:pt x="3521" y="5810"/>
                  </a:cubicBezTo>
                  <a:cubicBezTo>
                    <a:pt x="2007" y="9436"/>
                    <a:pt x="458" y="13098"/>
                    <a:pt x="0" y="17006"/>
                  </a:cubicBezTo>
                  <a:cubicBezTo>
                    <a:pt x="423" y="17006"/>
                    <a:pt x="810" y="17111"/>
                    <a:pt x="1162" y="17323"/>
                  </a:cubicBezTo>
                  <a:cubicBezTo>
                    <a:pt x="1362" y="17442"/>
                    <a:pt x="1596" y="17506"/>
                    <a:pt x="1832" y="17506"/>
                  </a:cubicBezTo>
                  <a:cubicBezTo>
                    <a:pt x="2011" y="17506"/>
                    <a:pt x="2192" y="17469"/>
                    <a:pt x="2359" y="17393"/>
                  </a:cubicBezTo>
                  <a:cubicBezTo>
                    <a:pt x="2535" y="17252"/>
                    <a:pt x="2676" y="17041"/>
                    <a:pt x="2782" y="16830"/>
                  </a:cubicBezTo>
                  <a:lnTo>
                    <a:pt x="3662" y="15140"/>
                  </a:lnTo>
                  <a:cubicBezTo>
                    <a:pt x="3838" y="14823"/>
                    <a:pt x="3944" y="14506"/>
                    <a:pt x="4014" y="14154"/>
                  </a:cubicBezTo>
                  <a:cubicBezTo>
                    <a:pt x="3979" y="13767"/>
                    <a:pt x="3908" y="13344"/>
                    <a:pt x="3767" y="12992"/>
                  </a:cubicBezTo>
                  <a:cubicBezTo>
                    <a:pt x="3627" y="12570"/>
                    <a:pt x="3697" y="12147"/>
                    <a:pt x="3979" y="11830"/>
                  </a:cubicBezTo>
                  <a:cubicBezTo>
                    <a:pt x="4577" y="11795"/>
                    <a:pt x="5141" y="11513"/>
                    <a:pt x="5528" y="11021"/>
                  </a:cubicBezTo>
                  <a:cubicBezTo>
                    <a:pt x="5880" y="10528"/>
                    <a:pt x="6197" y="10000"/>
                    <a:pt x="6408" y="9436"/>
                  </a:cubicBezTo>
                  <a:cubicBezTo>
                    <a:pt x="6690" y="8838"/>
                    <a:pt x="6866" y="8204"/>
                    <a:pt x="6901" y="7535"/>
                  </a:cubicBezTo>
                  <a:cubicBezTo>
                    <a:pt x="6901" y="6796"/>
                    <a:pt x="6584" y="6092"/>
                    <a:pt x="6443" y="5387"/>
                  </a:cubicBezTo>
                  <a:cubicBezTo>
                    <a:pt x="6232" y="4367"/>
                    <a:pt x="7781" y="1409"/>
                    <a:pt x="8344" y="529"/>
                  </a:cubicBezTo>
                  <a:cubicBezTo>
                    <a:pt x="8027" y="388"/>
                    <a:pt x="8027" y="177"/>
                    <a:pt x="7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49;p48">
              <a:extLst>
                <a:ext uri="{FF2B5EF4-FFF2-40B4-BE49-F238E27FC236}">
                  <a16:creationId xmlns="" xmlns:a16="http://schemas.microsoft.com/office/drawing/2014/main" id="{8B19D168-8D48-ADB6-5160-04810649EFB5}"/>
                </a:ext>
              </a:extLst>
            </p:cNvPr>
            <p:cNvSpPr/>
            <p:nvPr/>
          </p:nvSpPr>
          <p:spPr>
            <a:xfrm flipH="1">
              <a:off x="1807257" y="3031749"/>
              <a:ext cx="31848" cy="64270"/>
            </a:xfrm>
            <a:custGeom>
              <a:avLst/>
              <a:gdLst/>
              <a:ahLst/>
              <a:cxnLst/>
              <a:rect l="l" t="t" r="r" b="b"/>
              <a:pathLst>
                <a:path w="2219" h="4478" extrusionOk="0">
                  <a:moveTo>
                    <a:pt x="1642" y="1"/>
                  </a:moveTo>
                  <a:cubicBezTo>
                    <a:pt x="1429" y="1"/>
                    <a:pt x="1222" y="106"/>
                    <a:pt x="1092" y="288"/>
                  </a:cubicBezTo>
                  <a:cubicBezTo>
                    <a:pt x="916" y="499"/>
                    <a:pt x="775" y="781"/>
                    <a:pt x="740" y="1062"/>
                  </a:cubicBezTo>
                  <a:cubicBezTo>
                    <a:pt x="529" y="1731"/>
                    <a:pt x="353" y="2400"/>
                    <a:pt x="142" y="3104"/>
                  </a:cubicBezTo>
                  <a:cubicBezTo>
                    <a:pt x="36" y="3351"/>
                    <a:pt x="1" y="3633"/>
                    <a:pt x="36" y="3914"/>
                  </a:cubicBezTo>
                  <a:cubicBezTo>
                    <a:pt x="71" y="4231"/>
                    <a:pt x="318" y="4442"/>
                    <a:pt x="635" y="4477"/>
                  </a:cubicBezTo>
                  <a:cubicBezTo>
                    <a:pt x="775" y="4442"/>
                    <a:pt x="951" y="4337"/>
                    <a:pt x="1022" y="4196"/>
                  </a:cubicBezTo>
                  <a:cubicBezTo>
                    <a:pt x="1128" y="4055"/>
                    <a:pt x="1198" y="3914"/>
                    <a:pt x="1233" y="3738"/>
                  </a:cubicBezTo>
                  <a:lnTo>
                    <a:pt x="2043" y="1415"/>
                  </a:lnTo>
                  <a:cubicBezTo>
                    <a:pt x="2149" y="1168"/>
                    <a:pt x="2219" y="922"/>
                    <a:pt x="2219" y="640"/>
                  </a:cubicBezTo>
                  <a:cubicBezTo>
                    <a:pt x="2219" y="394"/>
                    <a:pt x="2078" y="147"/>
                    <a:pt x="1867" y="41"/>
                  </a:cubicBezTo>
                  <a:cubicBezTo>
                    <a:pt x="1793" y="14"/>
                    <a:pt x="1717" y="1"/>
                    <a:pt x="16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50;p48">
              <a:extLst>
                <a:ext uri="{FF2B5EF4-FFF2-40B4-BE49-F238E27FC236}">
                  <a16:creationId xmlns="" xmlns:a16="http://schemas.microsoft.com/office/drawing/2014/main" id="{5A34E01C-8091-DDB8-27D1-C73868868A36}"/>
                </a:ext>
              </a:extLst>
            </p:cNvPr>
            <p:cNvSpPr/>
            <p:nvPr/>
          </p:nvSpPr>
          <p:spPr>
            <a:xfrm flipH="1">
              <a:off x="1766320" y="2933276"/>
              <a:ext cx="43474" cy="73585"/>
            </a:xfrm>
            <a:custGeom>
              <a:avLst/>
              <a:gdLst/>
              <a:ahLst/>
              <a:cxnLst/>
              <a:rect l="l" t="t" r="r" b="b"/>
              <a:pathLst>
                <a:path w="3029" h="5127" extrusionOk="0">
                  <a:moveTo>
                    <a:pt x="1832" y="1"/>
                  </a:moveTo>
                  <a:cubicBezTo>
                    <a:pt x="1092" y="1304"/>
                    <a:pt x="529" y="2677"/>
                    <a:pt x="71" y="4120"/>
                  </a:cubicBezTo>
                  <a:cubicBezTo>
                    <a:pt x="1" y="4331"/>
                    <a:pt x="1" y="4543"/>
                    <a:pt x="71" y="4754"/>
                  </a:cubicBezTo>
                  <a:cubicBezTo>
                    <a:pt x="212" y="4895"/>
                    <a:pt x="388" y="5000"/>
                    <a:pt x="564" y="5035"/>
                  </a:cubicBezTo>
                  <a:cubicBezTo>
                    <a:pt x="698" y="5102"/>
                    <a:pt x="832" y="5127"/>
                    <a:pt x="957" y="5127"/>
                  </a:cubicBezTo>
                  <a:cubicBezTo>
                    <a:pt x="1029" y="5127"/>
                    <a:pt x="1098" y="5119"/>
                    <a:pt x="1163" y="5106"/>
                  </a:cubicBezTo>
                  <a:cubicBezTo>
                    <a:pt x="1374" y="5000"/>
                    <a:pt x="1515" y="4824"/>
                    <a:pt x="1620" y="4648"/>
                  </a:cubicBezTo>
                  <a:cubicBezTo>
                    <a:pt x="2148" y="3698"/>
                    <a:pt x="2536" y="2677"/>
                    <a:pt x="2853" y="1656"/>
                  </a:cubicBezTo>
                  <a:cubicBezTo>
                    <a:pt x="2993" y="1374"/>
                    <a:pt x="3029" y="1057"/>
                    <a:pt x="2958" y="740"/>
                  </a:cubicBezTo>
                  <a:cubicBezTo>
                    <a:pt x="2888" y="529"/>
                    <a:pt x="2712" y="353"/>
                    <a:pt x="2501" y="247"/>
                  </a:cubicBezTo>
                  <a:cubicBezTo>
                    <a:pt x="2289" y="142"/>
                    <a:pt x="2043" y="36"/>
                    <a:pt x="18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51;p48">
              <a:extLst>
                <a:ext uri="{FF2B5EF4-FFF2-40B4-BE49-F238E27FC236}">
                  <a16:creationId xmlns="" xmlns:a16="http://schemas.microsoft.com/office/drawing/2014/main" id="{FD5E1319-AB8D-3A33-12A4-F3588E9BAD3B}"/>
                </a:ext>
              </a:extLst>
            </p:cNvPr>
            <p:cNvSpPr/>
            <p:nvPr/>
          </p:nvSpPr>
          <p:spPr>
            <a:xfrm flipH="1">
              <a:off x="2602212" y="3226929"/>
              <a:ext cx="140999" cy="412821"/>
            </a:xfrm>
            <a:custGeom>
              <a:avLst/>
              <a:gdLst/>
              <a:ahLst/>
              <a:cxnLst/>
              <a:rect l="l" t="t" r="r" b="b"/>
              <a:pathLst>
                <a:path w="9824" h="28763" extrusionOk="0">
                  <a:moveTo>
                    <a:pt x="8046" y="0"/>
                  </a:moveTo>
                  <a:cubicBezTo>
                    <a:pt x="7411" y="0"/>
                    <a:pt x="6739" y="199"/>
                    <a:pt x="6197" y="527"/>
                  </a:cubicBezTo>
                  <a:cubicBezTo>
                    <a:pt x="4366" y="1619"/>
                    <a:pt x="3380" y="3660"/>
                    <a:pt x="2711" y="5667"/>
                  </a:cubicBezTo>
                  <a:cubicBezTo>
                    <a:pt x="282" y="13025"/>
                    <a:pt x="1197" y="21053"/>
                    <a:pt x="0" y="28763"/>
                  </a:cubicBezTo>
                  <a:lnTo>
                    <a:pt x="6830" y="28446"/>
                  </a:lnTo>
                  <a:cubicBezTo>
                    <a:pt x="5986" y="21440"/>
                    <a:pt x="5810" y="14363"/>
                    <a:pt x="6373" y="7322"/>
                  </a:cubicBezTo>
                  <a:cubicBezTo>
                    <a:pt x="6373" y="6019"/>
                    <a:pt x="6619" y="4717"/>
                    <a:pt x="7077" y="3484"/>
                  </a:cubicBezTo>
                  <a:cubicBezTo>
                    <a:pt x="7535" y="2252"/>
                    <a:pt x="8556" y="1302"/>
                    <a:pt x="9823" y="879"/>
                  </a:cubicBezTo>
                  <a:cubicBezTo>
                    <a:pt x="9447" y="259"/>
                    <a:pt x="8771" y="0"/>
                    <a:pt x="80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52;p48">
              <a:extLst>
                <a:ext uri="{FF2B5EF4-FFF2-40B4-BE49-F238E27FC236}">
                  <a16:creationId xmlns="" xmlns:a16="http://schemas.microsoft.com/office/drawing/2014/main" id="{EC0E95D3-4C29-4627-5027-08C45787E252}"/>
                </a:ext>
              </a:extLst>
            </p:cNvPr>
            <p:cNvSpPr/>
            <p:nvPr/>
          </p:nvSpPr>
          <p:spPr>
            <a:xfrm flipH="1">
              <a:off x="2298557" y="3613013"/>
              <a:ext cx="648833" cy="37919"/>
            </a:xfrm>
            <a:custGeom>
              <a:avLst/>
              <a:gdLst/>
              <a:ahLst/>
              <a:cxnLst/>
              <a:rect l="l" t="t" r="r" b="b"/>
              <a:pathLst>
                <a:path w="45207" h="2642" extrusionOk="0">
                  <a:moveTo>
                    <a:pt x="2184" y="1"/>
                  </a:moveTo>
                  <a:cubicBezTo>
                    <a:pt x="952" y="1"/>
                    <a:pt x="1" y="987"/>
                    <a:pt x="1" y="2184"/>
                  </a:cubicBezTo>
                  <a:cubicBezTo>
                    <a:pt x="1" y="2325"/>
                    <a:pt x="1" y="2501"/>
                    <a:pt x="36" y="2641"/>
                  </a:cubicBezTo>
                  <a:lnTo>
                    <a:pt x="45171" y="2641"/>
                  </a:lnTo>
                  <a:cubicBezTo>
                    <a:pt x="45171" y="2501"/>
                    <a:pt x="45206" y="2325"/>
                    <a:pt x="45206" y="2184"/>
                  </a:cubicBezTo>
                  <a:cubicBezTo>
                    <a:pt x="45206" y="987"/>
                    <a:pt x="44220" y="1"/>
                    <a:pt x="42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53;p48">
              <a:extLst>
                <a:ext uri="{FF2B5EF4-FFF2-40B4-BE49-F238E27FC236}">
                  <a16:creationId xmlns="" xmlns:a16="http://schemas.microsoft.com/office/drawing/2014/main" id="{D95C210E-291A-E239-A99A-AB693D06819C}"/>
                </a:ext>
              </a:extLst>
            </p:cNvPr>
            <p:cNvSpPr/>
            <p:nvPr/>
          </p:nvSpPr>
          <p:spPr>
            <a:xfrm flipH="1">
              <a:off x="2935249" y="3410871"/>
              <a:ext cx="18701" cy="416883"/>
            </a:xfrm>
            <a:custGeom>
              <a:avLst/>
              <a:gdLst/>
              <a:ahLst/>
              <a:cxnLst/>
              <a:rect l="l" t="t" r="r" b="b"/>
              <a:pathLst>
                <a:path w="1303" h="29046" extrusionOk="0">
                  <a:moveTo>
                    <a:pt x="0" y="0"/>
                  </a:moveTo>
                  <a:lnTo>
                    <a:pt x="0" y="29046"/>
                  </a:lnTo>
                  <a:lnTo>
                    <a:pt x="1303" y="29046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54;p48">
              <a:extLst>
                <a:ext uri="{FF2B5EF4-FFF2-40B4-BE49-F238E27FC236}">
                  <a16:creationId xmlns="" xmlns:a16="http://schemas.microsoft.com/office/drawing/2014/main" id="{DEBD7517-6ECA-869D-A9CB-DD61316CC983}"/>
                </a:ext>
              </a:extLst>
            </p:cNvPr>
            <p:cNvSpPr/>
            <p:nvPr/>
          </p:nvSpPr>
          <p:spPr>
            <a:xfrm flipH="1">
              <a:off x="2894812" y="3410871"/>
              <a:ext cx="19218" cy="416883"/>
            </a:xfrm>
            <a:custGeom>
              <a:avLst/>
              <a:gdLst/>
              <a:ahLst/>
              <a:cxnLst/>
              <a:rect l="l" t="t" r="r" b="b"/>
              <a:pathLst>
                <a:path w="1339" h="29046" extrusionOk="0">
                  <a:moveTo>
                    <a:pt x="1" y="0"/>
                  </a:moveTo>
                  <a:lnTo>
                    <a:pt x="1" y="29046"/>
                  </a:lnTo>
                  <a:lnTo>
                    <a:pt x="1338" y="29046"/>
                  </a:lnTo>
                  <a:lnTo>
                    <a:pt x="13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55;p48">
              <a:extLst>
                <a:ext uri="{FF2B5EF4-FFF2-40B4-BE49-F238E27FC236}">
                  <a16:creationId xmlns="" xmlns:a16="http://schemas.microsoft.com/office/drawing/2014/main" id="{60DEC92B-AF0D-0A82-8CE8-010EFF9ED87E}"/>
                </a:ext>
              </a:extLst>
            </p:cNvPr>
            <p:cNvSpPr/>
            <p:nvPr/>
          </p:nvSpPr>
          <p:spPr>
            <a:xfrm flipH="1">
              <a:off x="2787670" y="3410871"/>
              <a:ext cx="18716" cy="416883"/>
            </a:xfrm>
            <a:custGeom>
              <a:avLst/>
              <a:gdLst/>
              <a:ahLst/>
              <a:cxnLst/>
              <a:rect l="l" t="t" r="r" b="b"/>
              <a:pathLst>
                <a:path w="1304" h="29046" extrusionOk="0">
                  <a:moveTo>
                    <a:pt x="1" y="0"/>
                  </a:moveTo>
                  <a:lnTo>
                    <a:pt x="1" y="29046"/>
                  </a:lnTo>
                  <a:lnTo>
                    <a:pt x="1303" y="29046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56;p48">
              <a:extLst>
                <a:ext uri="{FF2B5EF4-FFF2-40B4-BE49-F238E27FC236}">
                  <a16:creationId xmlns="" xmlns:a16="http://schemas.microsoft.com/office/drawing/2014/main" id="{5072C021-FE33-D8D3-0919-05562391A2CE}"/>
                </a:ext>
              </a:extLst>
            </p:cNvPr>
            <p:cNvSpPr/>
            <p:nvPr/>
          </p:nvSpPr>
          <p:spPr>
            <a:xfrm flipH="1">
              <a:off x="2687659" y="3818199"/>
              <a:ext cx="405774" cy="836794"/>
            </a:xfrm>
            <a:custGeom>
              <a:avLst/>
              <a:gdLst/>
              <a:ahLst/>
              <a:cxnLst/>
              <a:rect l="l" t="t" r="r" b="b"/>
              <a:pathLst>
                <a:path w="28272" h="58303" extrusionOk="0">
                  <a:moveTo>
                    <a:pt x="704" y="1"/>
                  </a:moveTo>
                  <a:lnTo>
                    <a:pt x="0" y="58303"/>
                  </a:lnTo>
                  <a:lnTo>
                    <a:pt x="28271" y="58303"/>
                  </a:lnTo>
                  <a:lnTo>
                    <a:pt x="28271" y="12816"/>
                  </a:lnTo>
                  <a:cubicBezTo>
                    <a:pt x="28236" y="5704"/>
                    <a:pt x="23589" y="1"/>
                    <a:pt x="178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57;p48">
              <a:extLst>
                <a:ext uri="{FF2B5EF4-FFF2-40B4-BE49-F238E27FC236}">
                  <a16:creationId xmlns="" xmlns:a16="http://schemas.microsoft.com/office/drawing/2014/main" id="{871BAA55-6430-73B9-27E4-DFF15381FE60}"/>
                </a:ext>
              </a:extLst>
            </p:cNvPr>
            <p:cNvSpPr/>
            <p:nvPr/>
          </p:nvSpPr>
          <p:spPr>
            <a:xfrm flipH="1">
              <a:off x="2716463" y="3874800"/>
              <a:ext cx="367869" cy="19218"/>
            </a:xfrm>
            <a:custGeom>
              <a:avLst/>
              <a:gdLst/>
              <a:ahLst/>
              <a:cxnLst/>
              <a:rect l="l" t="t" r="r" b="b"/>
              <a:pathLst>
                <a:path w="25631" h="1339" extrusionOk="0">
                  <a:moveTo>
                    <a:pt x="0" y="1"/>
                  </a:moveTo>
                  <a:lnTo>
                    <a:pt x="0" y="1339"/>
                  </a:lnTo>
                  <a:lnTo>
                    <a:pt x="25630" y="1339"/>
                  </a:lnTo>
                  <a:cubicBezTo>
                    <a:pt x="25384" y="881"/>
                    <a:pt x="25067" y="423"/>
                    <a:pt x="247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58;p48">
              <a:extLst>
                <a:ext uri="{FF2B5EF4-FFF2-40B4-BE49-F238E27FC236}">
                  <a16:creationId xmlns="" xmlns:a16="http://schemas.microsoft.com/office/drawing/2014/main" id="{4CCA2101-289A-D390-1E9D-9A3A103279FE}"/>
                </a:ext>
              </a:extLst>
            </p:cNvPr>
            <p:cNvSpPr/>
            <p:nvPr/>
          </p:nvSpPr>
          <p:spPr>
            <a:xfrm flipH="1">
              <a:off x="3020153" y="3818199"/>
              <a:ext cx="102089" cy="836794"/>
            </a:xfrm>
            <a:custGeom>
              <a:avLst/>
              <a:gdLst/>
              <a:ahLst/>
              <a:cxnLst/>
              <a:rect l="l" t="t" r="r" b="b"/>
              <a:pathLst>
                <a:path w="7113" h="58303" extrusionOk="0">
                  <a:moveTo>
                    <a:pt x="1" y="1"/>
                  </a:moveTo>
                  <a:lnTo>
                    <a:pt x="1" y="58303"/>
                  </a:lnTo>
                  <a:lnTo>
                    <a:pt x="7112" y="58303"/>
                  </a:lnTo>
                  <a:lnTo>
                    <a:pt x="7112" y="5493"/>
                  </a:lnTo>
                  <a:cubicBezTo>
                    <a:pt x="7112" y="2465"/>
                    <a:pt x="5141" y="1"/>
                    <a:pt x="26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59;p48">
              <a:extLst>
                <a:ext uri="{FF2B5EF4-FFF2-40B4-BE49-F238E27FC236}">
                  <a16:creationId xmlns="" xmlns:a16="http://schemas.microsoft.com/office/drawing/2014/main" id="{4DE58500-0E2C-22AF-F2FA-5678901BA09E}"/>
                </a:ext>
              </a:extLst>
            </p:cNvPr>
            <p:cNvSpPr/>
            <p:nvPr/>
          </p:nvSpPr>
          <p:spPr>
            <a:xfrm flipH="1">
              <a:off x="2748280" y="4119921"/>
              <a:ext cx="214268" cy="212747"/>
            </a:xfrm>
            <a:custGeom>
              <a:avLst/>
              <a:gdLst/>
              <a:ahLst/>
              <a:cxnLst/>
              <a:rect l="l" t="t" r="r" b="b"/>
              <a:pathLst>
                <a:path w="14929" h="14823" extrusionOk="0">
                  <a:moveTo>
                    <a:pt x="2571" y="0"/>
                  </a:moveTo>
                  <a:cubicBezTo>
                    <a:pt x="1163" y="0"/>
                    <a:pt x="1" y="1127"/>
                    <a:pt x="1" y="2535"/>
                  </a:cubicBezTo>
                  <a:lnTo>
                    <a:pt x="1" y="12252"/>
                  </a:lnTo>
                  <a:cubicBezTo>
                    <a:pt x="1" y="13696"/>
                    <a:pt x="1163" y="14822"/>
                    <a:pt x="2571" y="14822"/>
                  </a:cubicBezTo>
                  <a:lnTo>
                    <a:pt x="12323" y="14822"/>
                  </a:lnTo>
                  <a:cubicBezTo>
                    <a:pt x="13731" y="14822"/>
                    <a:pt x="14893" y="13696"/>
                    <a:pt x="14893" y="12252"/>
                  </a:cubicBezTo>
                  <a:lnTo>
                    <a:pt x="14928" y="2535"/>
                  </a:lnTo>
                  <a:cubicBezTo>
                    <a:pt x="14928" y="1127"/>
                    <a:pt x="13767" y="0"/>
                    <a:pt x="123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60;p48">
              <a:extLst>
                <a:ext uri="{FF2B5EF4-FFF2-40B4-BE49-F238E27FC236}">
                  <a16:creationId xmlns="" xmlns:a16="http://schemas.microsoft.com/office/drawing/2014/main" id="{09A40A5F-2521-D4C7-64B4-8E49CC43D2E7}"/>
                </a:ext>
              </a:extLst>
            </p:cNvPr>
            <p:cNvSpPr/>
            <p:nvPr/>
          </p:nvSpPr>
          <p:spPr>
            <a:xfrm flipH="1">
              <a:off x="2748280" y="4359974"/>
              <a:ext cx="214268" cy="213249"/>
            </a:xfrm>
            <a:custGeom>
              <a:avLst/>
              <a:gdLst/>
              <a:ahLst/>
              <a:cxnLst/>
              <a:rect l="l" t="t" r="r" b="b"/>
              <a:pathLst>
                <a:path w="14929" h="14858" extrusionOk="0">
                  <a:moveTo>
                    <a:pt x="2571" y="0"/>
                  </a:moveTo>
                  <a:cubicBezTo>
                    <a:pt x="1163" y="0"/>
                    <a:pt x="1" y="1162"/>
                    <a:pt x="1" y="2570"/>
                  </a:cubicBezTo>
                  <a:lnTo>
                    <a:pt x="1" y="12287"/>
                  </a:lnTo>
                  <a:cubicBezTo>
                    <a:pt x="1" y="13696"/>
                    <a:pt x="1163" y="14858"/>
                    <a:pt x="2571" y="14858"/>
                  </a:cubicBezTo>
                  <a:lnTo>
                    <a:pt x="12323" y="14858"/>
                  </a:lnTo>
                  <a:cubicBezTo>
                    <a:pt x="13731" y="14858"/>
                    <a:pt x="14893" y="13696"/>
                    <a:pt x="14893" y="12287"/>
                  </a:cubicBezTo>
                  <a:lnTo>
                    <a:pt x="14928" y="2570"/>
                  </a:lnTo>
                  <a:cubicBezTo>
                    <a:pt x="14928" y="1162"/>
                    <a:pt x="13767" y="0"/>
                    <a:pt x="123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61;p48">
              <a:extLst>
                <a:ext uri="{FF2B5EF4-FFF2-40B4-BE49-F238E27FC236}">
                  <a16:creationId xmlns="" xmlns:a16="http://schemas.microsoft.com/office/drawing/2014/main" id="{4A4D4D64-F8D0-73F7-3806-D4FB6944FB76}"/>
                </a:ext>
              </a:extLst>
            </p:cNvPr>
            <p:cNvSpPr/>
            <p:nvPr/>
          </p:nvSpPr>
          <p:spPr>
            <a:xfrm flipH="1">
              <a:off x="2715444" y="3947578"/>
              <a:ext cx="267818" cy="24270"/>
            </a:xfrm>
            <a:custGeom>
              <a:avLst/>
              <a:gdLst/>
              <a:ahLst/>
              <a:cxnLst/>
              <a:rect l="l" t="t" r="r" b="b"/>
              <a:pathLst>
                <a:path w="18660" h="1691" extrusionOk="0">
                  <a:moveTo>
                    <a:pt x="845" y="1"/>
                  </a:moveTo>
                  <a:cubicBezTo>
                    <a:pt x="352" y="1"/>
                    <a:pt x="0" y="388"/>
                    <a:pt x="0" y="846"/>
                  </a:cubicBezTo>
                  <a:cubicBezTo>
                    <a:pt x="0" y="1303"/>
                    <a:pt x="352" y="1691"/>
                    <a:pt x="845" y="1691"/>
                  </a:cubicBezTo>
                  <a:lnTo>
                    <a:pt x="17780" y="1691"/>
                  </a:lnTo>
                  <a:cubicBezTo>
                    <a:pt x="18273" y="1691"/>
                    <a:pt x="18660" y="1303"/>
                    <a:pt x="18660" y="846"/>
                  </a:cubicBezTo>
                  <a:cubicBezTo>
                    <a:pt x="18660" y="388"/>
                    <a:pt x="18273" y="1"/>
                    <a:pt x="17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62;p48">
              <a:extLst>
                <a:ext uri="{FF2B5EF4-FFF2-40B4-BE49-F238E27FC236}">
                  <a16:creationId xmlns="" xmlns:a16="http://schemas.microsoft.com/office/drawing/2014/main" id="{AB698FD6-09A6-1501-549B-B0323916B430}"/>
                </a:ext>
              </a:extLst>
            </p:cNvPr>
            <p:cNvSpPr/>
            <p:nvPr/>
          </p:nvSpPr>
          <p:spPr>
            <a:xfrm flipH="1">
              <a:off x="2715444" y="4012777"/>
              <a:ext cx="267818" cy="24270"/>
            </a:xfrm>
            <a:custGeom>
              <a:avLst/>
              <a:gdLst/>
              <a:ahLst/>
              <a:cxnLst/>
              <a:rect l="l" t="t" r="r" b="b"/>
              <a:pathLst>
                <a:path w="18660" h="1691" extrusionOk="0">
                  <a:moveTo>
                    <a:pt x="845" y="0"/>
                  </a:moveTo>
                  <a:cubicBezTo>
                    <a:pt x="352" y="0"/>
                    <a:pt x="0" y="388"/>
                    <a:pt x="0" y="845"/>
                  </a:cubicBezTo>
                  <a:cubicBezTo>
                    <a:pt x="0" y="1338"/>
                    <a:pt x="352" y="1690"/>
                    <a:pt x="845" y="1690"/>
                  </a:cubicBezTo>
                  <a:lnTo>
                    <a:pt x="17780" y="1690"/>
                  </a:lnTo>
                  <a:cubicBezTo>
                    <a:pt x="18273" y="1690"/>
                    <a:pt x="18660" y="1338"/>
                    <a:pt x="18660" y="845"/>
                  </a:cubicBezTo>
                  <a:cubicBezTo>
                    <a:pt x="18660" y="388"/>
                    <a:pt x="18273" y="0"/>
                    <a:pt x="177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63;p48">
              <a:extLst>
                <a:ext uri="{FF2B5EF4-FFF2-40B4-BE49-F238E27FC236}">
                  <a16:creationId xmlns="" xmlns:a16="http://schemas.microsoft.com/office/drawing/2014/main" id="{424949CB-1504-FBA3-A441-9889FA007072}"/>
                </a:ext>
              </a:extLst>
            </p:cNvPr>
            <p:cNvSpPr/>
            <p:nvPr/>
          </p:nvSpPr>
          <p:spPr>
            <a:xfrm flipH="1">
              <a:off x="2775562" y="4143663"/>
              <a:ext cx="169288" cy="166259"/>
            </a:xfrm>
            <a:custGeom>
              <a:avLst/>
              <a:gdLst/>
              <a:ahLst/>
              <a:cxnLst/>
              <a:rect l="l" t="t" r="r" b="b"/>
              <a:pathLst>
                <a:path w="11795" h="11584" extrusionOk="0">
                  <a:moveTo>
                    <a:pt x="5880" y="423"/>
                  </a:moveTo>
                  <a:cubicBezTo>
                    <a:pt x="8696" y="423"/>
                    <a:pt x="10984" y="2677"/>
                    <a:pt x="11266" y="5810"/>
                  </a:cubicBezTo>
                  <a:cubicBezTo>
                    <a:pt x="11372" y="7077"/>
                    <a:pt x="10949" y="8345"/>
                    <a:pt x="10069" y="9295"/>
                  </a:cubicBezTo>
                  <a:cubicBezTo>
                    <a:pt x="8978" y="10457"/>
                    <a:pt x="7464" y="11126"/>
                    <a:pt x="5880" y="11126"/>
                  </a:cubicBezTo>
                  <a:lnTo>
                    <a:pt x="5739" y="11126"/>
                  </a:lnTo>
                  <a:cubicBezTo>
                    <a:pt x="2817" y="11126"/>
                    <a:pt x="458" y="8732"/>
                    <a:pt x="458" y="5775"/>
                  </a:cubicBezTo>
                  <a:cubicBezTo>
                    <a:pt x="493" y="2817"/>
                    <a:pt x="2887" y="423"/>
                    <a:pt x="5880" y="423"/>
                  </a:cubicBezTo>
                  <a:close/>
                  <a:moveTo>
                    <a:pt x="5780" y="1"/>
                  </a:moveTo>
                  <a:cubicBezTo>
                    <a:pt x="2606" y="1"/>
                    <a:pt x="35" y="2592"/>
                    <a:pt x="35" y="5775"/>
                  </a:cubicBezTo>
                  <a:cubicBezTo>
                    <a:pt x="0" y="8979"/>
                    <a:pt x="2570" y="11549"/>
                    <a:pt x="5739" y="11584"/>
                  </a:cubicBezTo>
                  <a:lnTo>
                    <a:pt x="5844" y="11584"/>
                  </a:lnTo>
                  <a:cubicBezTo>
                    <a:pt x="7569" y="11549"/>
                    <a:pt x="9224" y="10845"/>
                    <a:pt x="10386" y="9577"/>
                  </a:cubicBezTo>
                  <a:cubicBezTo>
                    <a:pt x="11337" y="8556"/>
                    <a:pt x="11794" y="7148"/>
                    <a:pt x="11689" y="5775"/>
                  </a:cubicBezTo>
                  <a:cubicBezTo>
                    <a:pt x="11372" y="2430"/>
                    <a:pt x="8942" y="1"/>
                    <a:pt x="5844" y="1"/>
                  </a:cubicBezTo>
                  <a:cubicBezTo>
                    <a:pt x="5823" y="1"/>
                    <a:pt x="5802" y="1"/>
                    <a:pt x="5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64;p48">
              <a:extLst>
                <a:ext uri="{FF2B5EF4-FFF2-40B4-BE49-F238E27FC236}">
                  <a16:creationId xmlns="" xmlns:a16="http://schemas.microsoft.com/office/drawing/2014/main" id="{88AF2B11-65F3-FAA6-E4D1-0F0FC180F35E}"/>
                </a:ext>
              </a:extLst>
            </p:cNvPr>
            <p:cNvSpPr/>
            <p:nvPr/>
          </p:nvSpPr>
          <p:spPr>
            <a:xfrm flipH="1">
              <a:off x="2777087" y="4386459"/>
              <a:ext cx="194548" cy="166561"/>
            </a:xfrm>
            <a:custGeom>
              <a:avLst/>
              <a:gdLst/>
              <a:ahLst/>
              <a:cxnLst/>
              <a:rect l="l" t="t" r="r" b="b"/>
              <a:pathLst>
                <a:path w="13555" h="11605" extrusionOk="0">
                  <a:moveTo>
                    <a:pt x="7746" y="444"/>
                  </a:moveTo>
                  <a:cubicBezTo>
                    <a:pt x="10703" y="444"/>
                    <a:pt x="13097" y="2838"/>
                    <a:pt x="13132" y="5830"/>
                  </a:cubicBezTo>
                  <a:cubicBezTo>
                    <a:pt x="13108" y="9045"/>
                    <a:pt x="10476" y="11180"/>
                    <a:pt x="7728" y="11180"/>
                  </a:cubicBezTo>
                  <a:cubicBezTo>
                    <a:pt x="6413" y="11180"/>
                    <a:pt x="5072" y="10691"/>
                    <a:pt x="3978" y="9597"/>
                  </a:cubicBezTo>
                  <a:cubicBezTo>
                    <a:pt x="599" y="6253"/>
                    <a:pt x="2957" y="479"/>
                    <a:pt x="7746" y="444"/>
                  </a:cubicBezTo>
                  <a:close/>
                  <a:moveTo>
                    <a:pt x="7716" y="0"/>
                  </a:moveTo>
                  <a:cubicBezTo>
                    <a:pt x="6294" y="0"/>
                    <a:pt x="4844" y="529"/>
                    <a:pt x="3662" y="1711"/>
                  </a:cubicBezTo>
                  <a:cubicBezTo>
                    <a:pt x="0" y="5337"/>
                    <a:pt x="2570" y="11569"/>
                    <a:pt x="7746" y="11604"/>
                  </a:cubicBezTo>
                  <a:cubicBezTo>
                    <a:pt x="10949" y="11604"/>
                    <a:pt x="13555" y="9034"/>
                    <a:pt x="13555" y="5830"/>
                  </a:cubicBezTo>
                  <a:cubicBezTo>
                    <a:pt x="13555" y="2326"/>
                    <a:pt x="10698" y="0"/>
                    <a:pt x="7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65;p48">
              <a:extLst>
                <a:ext uri="{FF2B5EF4-FFF2-40B4-BE49-F238E27FC236}">
                  <a16:creationId xmlns="" xmlns:a16="http://schemas.microsoft.com/office/drawing/2014/main" id="{971EC896-D013-3F8D-2C30-C32D4D83E402}"/>
                </a:ext>
              </a:extLst>
            </p:cNvPr>
            <p:cNvSpPr/>
            <p:nvPr/>
          </p:nvSpPr>
          <p:spPr>
            <a:xfrm flipH="1">
              <a:off x="1394421" y="3669556"/>
              <a:ext cx="435857" cy="929339"/>
            </a:xfrm>
            <a:custGeom>
              <a:avLst/>
              <a:gdLst/>
              <a:ahLst/>
              <a:cxnLst/>
              <a:rect l="l" t="t" r="r" b="b"/>
              <a:pathLst>
                <a:path w="30368" h="64751" extrusionOk="0">
                  <a:moveTo>
                    <a:pt x="799" y="1"/>
                  </a:moveTo>
                  <a:cubicBezTo>
                    <a:pt x="404" y="1"/>
                    <a:pt x="0" y="316"/>
                    <a:pt x="125" y="815"/>
                  </a:cubicBezTo>
                  <a:lnTo>
                    <a:pt x="14842" y="61053"/>
                  </a:lnTo>
                  <a:cubicBezTo>
                    <a:pt x="15194" y="62426"/>
                    <a:pt x="16320" y="63447"/>
                    <a:pt x="17764" y="63623"/>
                  </a:cubicBezTo>
                  <a:lnTo>
                    <a:pt x="26460" y="64750"/>
                  </a:lnTo>
                  <a:lnTo>
                    <a:pt x="26917" y="64750"/>
                  </a:lnTo>
                  <a:cubicBezTo>
                    <a:pt x="27762" y="64750"/>
                    <a:pt x="28572" y="64433"/>
                    <a:pt x="29206" y="63870"/>
                  </a:cubicBezTo>
                  <a:cubicBezTo>
                    <a:pt x="29945" y="63236"/>
                    <a:pt x="30368" y="62286"/>
                    <a:pt x="30368" y="61300"/>
                  </a:cubicBezTo>
                  <a:lnTo>
                    <a:pt x="29488" y="1977"/>
                  </a:lnTo>
                  <a:cubicBezTo>
                    <a:pt x="29488" y="1625"/>
                    <a:pt x="29206" y="1308"/>
                    <a:pt x="28854" y="1308"/>
                  </a:cubicBezTo>
                  <a:cubicBezTo>
                    <a:pt x="28467" y="1343"/>
                    <a:pt x="28185" y="1625"/>
                    <a:pt x="28185" y="1977"/>
                  </a:cubicBezTo>
                  <a:lnTo>
                    <a:pt x="29030" y="61335"/>
                  </a:lnTo>
                  <a:cubicBezTo>
                    <a:pt x="29030" y="61934"/>
                    <a:pt x="28783" y="62497"/>
                    <a:pt x="28361" y="62884"/>
                  </a:cubicBezTo>
                  <a:cubicBezTo>
                    <a:pt x="27953" y="63234"/>
                    <a:pt x="27472" y="63439"/>
                    <a:pt x="26958" y="63439"/>
                  </a:cubicBezTo>
                  <a:cubicBezTo>
                    <a:pt x="26852" y="63439"/>
                    <a:pt x="26745" y="63430"/>
                    <a:pt x="26636" y="63412"/>
                  </a:cubicBezTo>
                  <a:lnTo>
                    <a:pt x="17905" y="62321"/>
                  </a:lnTo>
                  <a:cubicBezTo>
                    <a:pt x="17060" y="62215"/>
                    <a:pt x="16320" y="61581"/>
                    <a:pt x="16109" y="60737"/>
                  </a:cubicBezTo>
                  <a:lnTo>
                    <a:pt x="1428" y="498"/>
                  </a:lnTo>
                  <a:cubicBezTo>
                    <a:pt x="1341" y="152"/>
                    <a:pt x="1072" y="1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66;p48">
              <a:extLst>
                <a:ext uri="{FF2B5EF4-FFF2-40B4-BE49-F238E27FC236}">
                  <a16:creationId xmlns="" xmlns:a16="http://schemas.microsoft.com/office/drawing/2014/main" id="{00C64FCF-AA18-2BC8-4A57-E82BA8686E18}"/>
                </a:ext>
              </a:extLst>
            </p:cNvPr>
            <p:cNvSpPr/>
            <p:nvPr/>
          </p:nvSpPr>
          <p:spPr>
            <a:xfrm flipH="1">
              <a:off x="1376943" y="3644852"/>
              <a:ext cx="1902969" cy="39943"/>
            </a:xfrm>
            <a:custGeom>
              <a:avLst/>
              <a:gdLst/>
              <a:ahLst/>
              <a:cxnLst/>
              <a:rect l="l" t="t" r="r" b="b"/>
              <a:pathLst>
                <a:path w="132588" h="2783" extrusionOk="0">
                  <a:moveTo>
                    <a:pt x="0" y="1"/>
                  </a:moveTo>
                  <a:lnTo>
                    <a:pt x="0" y="2782"/>
                  </a:lnTo>
                  <a:lnTo>
                    <a:pt x="132588" y="2782"/>
                  </a:lnTo>
                  <a:lnTo>
                    <a:pt x="132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67;p48">
              <a:extLst>
                <a:ext uri="{FF2B5EF4-FFF2-40B4-BE49-F238E27FC236}">
                  <a16:creationId xmlns="" xmlns:a16="http://schemas.microsoft.com/office/drawing/2014/main" id="{A4B7FFC9-30CA-6A61-CED9-B1FF24064885}"/>
                </a:ext>
              </a:extLst>
            </p:cNvPr>
            <p:cNvSpPr/>
            <p:nvPr/>
          </p:nvSpPr>
          <p:spPr>
            <a:xfrm flipH="1">
              <a:off x="1732074" y="3607458"/>
              <a:ext cx="884789" cy="37919"/>
            </a:xfrm>
            <a:custGeom>
              <a:avLst/>
              <a:gdLst/>
              <a:ahLst/>
              <a:cxnLst/>
              <a:rect l="l" t="t" r="r" b="b"/>
              <a:pathLst>
                <a:path w="61647" h="2642" extrusionOk="0">
                  <a:moveTo>
                    <a:pt x="0" y="1"/>
                  </a:moveTo>
                  <a:lnTo>
                    <a:pt x="0" y="2641"/>
                  </a:lnTo>
                  <a:lnTo>
                    <a:pt x="61647" y="2641"/>
                  </a:lnTo>
                  <a:lnTo>
                    <a:pt x="616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68;p48">
              <a:extLst>
                <a:ext uri="{FF2B5EF4-FFF2-40B4-BE49-F238E27FC236}">
                  <a16:creationId xmlns="" xmlns:a16="http://schemas.microsoft.com/office/drawing/2014/main" id="{B958293A-4C23-881D-3C83-78727F434381}"/>
                </a:ext>
              </a:extLst>
            </p:cNvPr>
            <p:cNvSpPr/>
            <p:nvPr/>
          </p:nvSpPr>
          <p:spPr>
            <a:xfrm flipH="1">
              <a:off x="1732074" y="3607458"/>
              <a:ext cx="884789" cy="11138"/>
            </a:xfrm>
            <a:custGeom>
              <a:avLst/>
              <a:gdLst/>
              <a:ahLst/>
              <a:cxnLst/>
              <a:rect l="l" t="t" r="r" b="b"/>
              <a:pathLst>
                <a:path w="61647" h="776" extrusionOk="0">
                  <a:moveTo>
                    <a:pt x="0" y="1"/>
                  </a:moveTo>
                  <a:lnTo>
                    <a:pt x="0" y="775"/>
                  </a:lnTo>
                  <a:lnTo>
                    <a:pt x="61647" y="775"/>
                  </a:lnTo>
                  <a:lnTo>
                    <a:pt x="616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69;p48">
              <a:extLst>
                <a:ext uri="{FF2B5EF4-FFF2-40B4-BE49-F238E27FC236}">
                  <a16:creationId xmlns="" xmlns:a16="http://schemas.microsoft.com/office/drawing/2014/main" id="{8147F4DD-5D29-10E8-B299-2E4AA7A14D26}"/>
                </a:ext>
              </a:extLst>
            </p:cNvPr>
            <p:cNvSpPr/>
            <p:nvPr/>
          </p:nvSpPr>
          <p:spPr>
            <a:xfrm flipH="1">
              <a:off x="2658534" y="3663298"/>
              <a:ext cx="607742" cy="1087188"/>
            </a:xfrm>
            <a:custGeom>
              <a:avLst/>
              <a:gdLst/>
              <a:ahLst/>
              <a:cxnLst/>
              <a:rect l="l" t="t" r="r" b="b"/>
              <a:pathLst>
                <a:path w="42344" h="75749" extrusionOk="0">
                  <a:moveTo>
                    <a:pt x="41508" y="1"/>
                  </a:moveTo>
                  <a:cubicBezTo>
                    <a:pt x="41267" y="1"/>
                    <a:pt x="41027" y="131"/>
                    <a:pt x="40911" y="441"/>
                  </a:cubicBezTo>
                  <a:lnTo>
                    <a:pt x="12886" y="72544"/>
                  </a:lnTo>
                  <a:cubicBezTo>
                    <a:pt x="12423" y="73728"/>
                    <a:pt x="11302" y="74422"/>
                    <a:pt x="10128" y="74422"/>
                  </a:cubicBezTo>
                  <a:cubicBezTo>
                    <a:pt x="9695" y="74422"/>
                    <a:pt x="9255" y="74328"/>
                    <a:pt x="8838" y="74129"/>
                  </a:cubicBezTo>
                  <a:lnTo>
                    <a:pt x="2500" y="71030"/>
                  </a:lnTo>
                  <a:cubicBezTo>
                    <a:pt x="1796" y="70714"/>
                    <a:pt x="1374" y="69974"/>
                    <a:pt x="1444" y="69200"/>
                  </a:cubicBezTo>
                  <a:lnTo>
                    <a:pt x="7922" y="1392"/>
                  </a:lnTo>
                  <a:cubicBezTo>
                    <a:pt x="7959" y="925"/>
                    <a:pt x="7611" y="676"/>
                    <a:pt x="7265" y="676"/>
                  </a:cubicBezTo>
                  <a:cubicBezTo>
                    <a:pt x="6958" y="676"/>
                    <a:pt x="6653" y="872"/>
                    <a:pt x="6619" y="1286"/>
                  </a:cubicBezTo>
                  <a:lnTo>
                    <a:pt x="141" y="69059"/>
                  </a:lnTo>
                  <a:cubicBezTo>
                    <a:pt x="1" y="70361"/>
                    <a:pt x="705" y="71629"/>
                    <a:pt x="1902" y="72227"/>
                  </a:cubicBezTo>
                  <a:lnTo>
                    <a:pt x="8204" y="75290"/>
                  </a:lnTo>
                  <a:cubicBezTo>
                    <a:pt x="8802" y="75572"/>
                    <a:pt x="9436" y="75748"/>
                    <a:pt x="10105" y="75748"/>
                  </a:cubicBezTo>
                  <a:cubicBezTo>
                    <a:pt x="10633" y="75748"/>
                    <a:pt x="11161" y="75642"/>
                    <a:pt x="11654" y="75431"/>
                  </a:cubicBezTo>
                  <a:cubicBezTo>
                    <a:pt x="12745" y="75009"/>
                    <a:pt x="13626" y="74129"/>
                    <a:pt x="14048" y="73037"/>
                  </a:cubicBezTo>
                  <a:lnTo>
                    <a:pt x="42143" y="899"/>
                  </a:lnTo>
                  <a:cubicBezTo>
                    <a:pt x="42343" y="386"/>
                    <a:pt x="41924" y="1"/>
                    <a:pt x="415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70;p48">
              <a:extLst>
                <a:ext uri="{FF2B5EF4-FFF2-40B4-BE49-F238E27FC236}">
                  <a16:creationId xmlns="" xmlns:a16="http://schemas.microsoft.com/office/drawing/2014/main" id="{AAA3C3B9-6AF7-18FA-977A-02A01ABC2852}"/>
                </a:ext>
              </a:extLst>
            </p:cNvPr>
            <p:cNvSpPr/>
            <p:nvPr/>
          </p:nvSpPr>
          <p:spPr>
            <a:xfrm flipH="1">
              <a:off x="1376943" y="3668107"/>
              <a:ext cx="1902969" cy="39929"/>
            </a:xfrm>
            <a:custGeom>
              <a:avLst/>
              <a:gdLst/>
              <a:ahLst/>
              <a:cxnLst/>
              <a:rect l="l" t="t" r="r" b="b"/>
              <a:pathLst>
                <a:path w="132588" h="2782" extrusionOk="0">
                  <a:moveTo>
                    <a:pt x="0" y="0"/>
                  </a:moveTo>
                  <a:lnTo>
                    <a:pt x="0" y="2782"/>
                  </a:lnTo>
                  <a:lnTo>
                    <a:pt x="132588" y="2782"/>
                  </a:lnTo>
                  <a:lnTo>
                    <a:pt x="1325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71;p48">
              <a:extLst>
                <a:ext uri="{FF2B5EF4-FFF2-40B4-BE49-F238E27FC236}">
                  <a16:creationId xmlns="" xmlns:a16="http://schemas.microsoft.com/office/drawing/2014/main" id="{B056868A-B2CC-B097-3D41-F54A99740484}"/>
                </a:ext>
              </a:extLst>
            </p:cNvPr>
            <p:cNvSpPr/>
            <p:nvPr/>
          </p:nvSpPr>
          <p:spPr>
            <a:xfrm flipH="1">
              <a:off x="2132872" y="2633593"/>
              <a:ext cx="1125824" cy="799908"/>
            </a:xfrm>
            <a:custGeom>
              <a:avLst/>
              <a:gdLst/>
              <a:ahLst/>
              <a:cxnLst/>
              <a:rect l="l" t="t" r="r" b="b"/>
              <a:pathLst>
                <a:path w="78441" h="55733" extrusionOk="0">
                  <a:moveTo>
                    <a:pt x="1" y="0"/>
                  </a:moveTo>
                  <a:lnTo>
                    <a:pt x="1" y="55733"/>
                  </a:lnTo>
                  <a:lnTo>
                    <a:pt x="78441" y="55733"/>
                  </a:lnTo>
                  <a:lnTo>
                    <a:pt x="78124" y="120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72;p48">
              <a:extLst>
                <a:ext uri="{FF2B5EF4-FFF2-40B4-BE49-F238E27FC236}">
                  <a16:creationId xmlns="" xmlns:a16="http://schemas.microsoft.com/office/drawing/2014/main" id="{F1EA1368-5577-A1DA-8384-A2FD183A3605}"/>
                </a:ext>
              </a:extLst>
            </p:cNvPr>
            <p:cNvSpPr/>
            <p:nvPr/>
          </p:nvSpPr>
          <p:spPr>
            <a:xfrm flipH="1">
              <a:off x="2132872" y="2855459"/>
              <a:ext cx="1125824" cy="578076"/>
            </a:xfrm>
            <a:custGeom>
              <a:avLst/>
              <a:gdLst/>
              <a:ahLst/>
              <a:cxnLst/>
              <a:rect l="l" t="t" r="r" b="b"/>
              <a:pathLst>
                <a:path w="78441" h="40277" extrusionOk="0">
                  <a:moveTo>
                    <a:pt x="1" y="0"/>
                  </a:moveTo>
                  <a:lnTo>
                    <a:pt x="1" y="40277"/>
                  </a:lnTo>
                  <a:lnTo>
                    <a:pt x="78441" y="40277"/>
                  </a:lnTo>
                  <a:lnTo>
                    <a:pt x="78300" y="19258"/>
                  </a:lnTo>
                  <a:cubicBezTo>
                    <a:pt x="73544" y="19995"/>
                    <a:pt x="68754" y="20347"/>
                    <a:pt x="63967" y="20347"/>
                  </a:cubicBezTo>
                  <a:cubicBezTo>
                    <a:pt x="41296" y="20347"/>
                    <a:pt x="18692" y="1244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73;p48">
              <a:extLst>
                <a:ext uri="{FF2B5EF4-FFF2-40B4-BE49-F238E27FC236}">
                  <a16:creationId xmlns="" xmlns:a16="http://schemas.microsoft.com/office/drawing/2014/main" id="{A35D9837-8272-A0DD-C503-0B9B87AC07A6}"/>
                </a:ext>
              </a:extLst>
            </p:cNvPr>
            <p:cNvSpPr/>
            <p:nvPr/>
          </p:nvSpPr>
          <p:spPr>
            <a:xfrm flipH="1">
              <a:off x="2136801" y="2632573"/>
              <a:ext cx="1121777" cy="205686"/>
            </a:xfrm>
            <a:custGeom>
              <a:avLst/>
              <a:gdLst/>
              <a:ahLst/>
              <a:cxnLst/>
              <a:rect l="l" t="t" r="r" b="b"/>
              <a:pathLst>
                <a:path w="78159" h="14331" extrusionOk="0">
                  <a:moveTo>
                    <a:pt x="0" y="1"/>
                  </a:moveTo>
                  <a:lnTo>
                    <a:pt x="0" y="4437"/>
                  </a:lnTo>
                  <a:lnTo>
                    <a:pt x="78159" y="14330"/>
                  </a:lnTo>
                  <a:lnTo>
                    <a:pt x="78159" y="120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74;p48">
              <a:extLst>
                <a:ext uri="{FF2B5EF4-FFF2-40B4-BE49-F238E27FC236}">
                  <a16:creationId xmlns="" xmlns:a16="http://schemas.microsoft.com/office/drawing/2014/main" id="{3ECFA862-BE42-4AD5-EBF0-FE41E4FF2BE7}"/>
                </a:ext>
              </a:extLst>
            </p:cNvPr>
            <p:cNvSpPr/>
            <p:nvPr/>
          </p:nvSpPr>
          <p:spPr>
            <a:xfrm flipH="1">
              <a:off x="2132753" y="3353753"/>
              <a:ext cx="1125824" cy="78853"/>
            </a:xfrm>
            <a:custGeom>
              <a:avLst/>
              <a:gdLst/>
              <a:ahLst/>
              <a:cxnLst/>
              <a:rect l="l" t="t" r="r" b="b"/>
              <a:pathLst>
                <a:path w="78441" h="5494" extrusionOk="0">
                  <a:moveTo>
                    <a:pt x="0" y="1"/>
                  </a:moveTo>
                  <a:lnTo>
                    <a:pt x="0" y="5493"/>
                  </a:lnTo>
                  <a:lnTo>
                    <a:pt x="78440" y="5493"/>
                  </a:lnTo>
                  <a:lnTo>
                    <a:pt x="78440" y="20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75;p48">
              <a:extLst>
                <a:ext uri="{FF2B5EF4-FFF2-40B4-BE49-F238E27FC236}">
                  <a16:creationId xmlns="" xmlns:a16="http://schemas.microsoft.com/office/drawing/2014/main" id="{8103239A-50C5-0A2C-8C4E-ACAC605A4711}"/>
                </a:ext>
              </a:extLst>
            </p:cNvPr>
            <p:cNvSpPr/>
            <p:nvPr/>
          </p:nvSpPr>
          <p:spPr>
            <a:xfrm flipH="1">
              <a:off x="2235932" y="3248131"/>
              <a:ext cx="882263" cy="57625"/>
            </a:xfrm>
            <a:custGeom>
              <a:avLst/>
              <a:gdLst/>
              <a:ahLst/>
              <a:cxnLst/>
              <a:rect l="l" t="t" r="r" b="b"/>
              <a:pathLst>
                <a:path w="61471" h="4015" extrusionOk="0">
                  <a:moveTo>
                    <a:pt x="423" y="1"/>
                  </a:moveTo>
                  <a:cubicBezTo>
                    <a:pt x="176" y="1"/>
                    <a:pt x="0" y="212"/>
                    <a:pt x="0" y="458"/>
                  </a:cubicBezTo>
                  <a:cubicBezTo>
                    <a:pt x="0" y="705"/>
                    <a:pt x="176" y="916"/>
                    <a:pt x="423" y="951"/>
                  </a:cubicBezTo>
                  <a:lnTo>
                    <a:pt x="61013" y="4014"/>
                  </a:lnTo>
                  <a:cubicBezTo>
                    <a:pt x="61260" y="4014"/>
                    <a:pt x="61471" y="3838"/>
                    <a:pt x="61471" y="3592"/>
                  </a:cubicBezTo>
                  <a:cubicBezTo>
                    <a:pt x="61471" y="3345"/>
                    <a:pt x="61260" y="3134"/>
                    <a:pt x="61013" y="3099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76;p48">
              <a:extLst>
                <a:ext uri="{FF2B5EF4-FFF2-40B4-BE49-F238E27FC236}">
                  <a16:creationId xmlns="" xmlns:a16="http://schemas.microsoft.com/office/drawing/2014/main" id="{B5C97EB1-1EC2-CEBA-73A4-CCFE6B727F12}"/>
                </a:ext>
              </a:extLst>
            </p:cNvPr>
            <p:cNvSpPr/>
            <p:nvPr/>
          </p:nvSpPr>
          <p:spPr>
            <a:xfrm flipH="1">
              <a:off x="2340021" y="2796504"/>
              <a:ext cx="808505" cy="448544"/>
            </a:xfrm>
            <a:custGeom>
              <a:avLst/>
              <a:gdLst/>
              <a:ahLst/>
              <a:cxnLst/>
              <a:rect l="l" t="t" r="r" b="b"/>
              <a:pathLst>
                <a:path w="56332" h="31252" extrusionOk="0">
                  <a:moveTo>
                    <a:pt x="27275" y="0"/>
                  </a:moveTo>
                  <a:cubicBezTo>
                    <a:pt x="26639" y="0"/>
                    <a:pt x="25973" y="223"/>
                    <a:pt x="25349" y="446"/>
                  </a:cubicBezTo>
                  <a:cubicBezTo>
                    <a:pt x="16724" y="3579"/>
                    <a:pt x="7746" y="7064"/>
                    <a:pt x="1515" y="14704"/>
                  </a:cubicBezTo>
                  <a:cubicBezTo>
                    <a:pt x="775" y="15655"/>
                    <a:pt x="1" y="16746"/>
                    <a:pt x="1" y="18014"/>
                  </a:cubicBezTo>
                  <a:cubicBezTo>
                    <a:pt x="1" y="19422"/>
                    <a:pt x="916" y="20619"/>
                    <a:pt x="1761" y="21640"/>
                  </a:cubicBezTo>
                  <a:lnTo>
                    <a:pt x="7465" y="28470"/>
                  </a:lnTo>
                  <a:lnTo>
                    <a:pt x="56331" y="31251"/>
                  </a:lnTo>
                  <a:cubicBezTo>
                    <a:pt x="55451" y="27449"/>
                    <a:pt x="52388" y="20865"/>
                    <a:pt x="49572" y="18894"/>
                  </a:cubicBezTo>
                  <a:cubicBezTo>
                    <a:pt x="48586" y="18190"/>
                    <a:pt x="47459" y="17732"/>
                    <a:pt x="46720" y="16746"/>
                  </a:cubicBezTo>
                  <a:cubicBezTo>
                    <a:pt x="45910" y="15584"/>
                    <a:pt x="45769" y="13965"/>
                    <a:pt x="45981" y="12486"/>
                  </a:cubicBezTo>
                  <a:cubicBezTo>
                    <a:pt x="46192" y="11043"/>
                    <a:pt x="46685" y="9635"/>
                    <a:pt x="46966" y="8191"/>
                  </a:cubicBezTo>
                  <a:cubicBezTo>
                    <a:pt x="47213" y="6924"/>
                    <a:pt x="47178" y="5304"/>
                    <a:pt x="46227" y="4670"/>
                  </a:cubicBezTo>
                  <a:cubicBezTo>
                    <a:pt x="45833" y="4445"/>
                    <a:pt x="45371" y="4332"/>
                    <a:pt x="44931" y="4332"/>
                  </a:cubicBezTo>
                  <a:cubicBezTo>
                    <a:pt x="44822" y="4332"/>
                    <a:pt x="44713" y="4339"/>
                    <a:pt x="44607" y="4354"/>
                  </a:cubicBezTo>
                  <a:cubicBezTo>
                    <a:pt x="41897" y="4530"/>
                    <a:pt x="39256" y="5128"/>
                    <a:pt x="36756" y="6114"/>
                  </a:cubicBezTo>
                  <a:cubicBezTo>
                    <a:pt x="35680" y="6536"/>
                    <a:pt x="34465" y="7009"/>
                    <a:pt x="33360" y="7009"/>
                  </a:cubicBezTo>
                  <a:cubicBezTo>
                    <a:pt x="32622" y="7009"/>
                    <a:pt x="31934" y="6798"/>
                    <a:pt x="31370" y="6220"/>
                  </a:cubicBezTo>
                  <a:cubicBezTo>
                    <a:pt x="29821" y="4670"/>
                    <a:pt x="30173" y="1291"/>
                    <a:pt x="28342" y="270"/>
                  </a:cubicBezTo>
                  <a:cubicBezTo>
                    <a:pt x="28006" y="75"/>
                    <a:pt x="27645" y="0"/>
                    <a:pt x="27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77;p48">
              <a:extLst>
                <a:ext uri="{FF2B5EF4-FFF2-40B4-BE49-F238E27FC236}">
                  <a16:creationId xmlns="" xmlns:a16="http://schemas.microsoft.com/office/drawing/2014/main" id="{7C0E906C-CE68-0545-D595-55CB6222AE70}"/>
                </a:ext>
              </a:extLst>
            </p:cNvPr>
            <p:cNvSpPr/>
            <p:nvPr/>
          </p:nvSpPr>
          <p:spPr>
            <a:xfrm flipH="1">
              <a:off x="2421361" y="2895178"/>
              <a:ext cx="557867" cy="344833"/>
            </a:xfrm>
            <a:custGeom>
              <a:avLst/>
              <a:gdLst/>
              <a:ahLst/>
              <a:cxnLst/>
              <a:rect l="l" t="t" r="r" b="b"/>
              <a:pathLst>
                <a:path w="38869" h="24026" extrusionOk="0">
                  <a:moveTo>
                    <a:pt x="20374" y="1"/>
                  </a:moveTo>
                  <a:cubicBezTo>
                    <a:pt x="18122" y="1"/>
                    <a:pt x="15866" y="181"/>
                    <a:pt x="13626" y="543"/>
                  </a:cubicBezTo>
                  <a:lnTo>
                    <a:pt x="10704" y="3887"/>
                  </a:lnTo>
                  <a:lnTo>
                    <a:pt x="18132" y="4521"/>
                  </a:lnTo>
                  <a:cubicBezTo>
                    <a:pt x="18484" y="4521"/>
                    <a:pt x="18836" y="4627"/>
                    <a:pt x="19118" y="4838"/>
                  </a:cubicBezTo>
                  <a:cubicBezTo>
                    <a:pt x="19365" y="5190"/>
                    <a:pt x="19294" y="5648"/>
                    <a:pt x="18907" y="5894"/>
                  </a:cubicBezTo>
                  <a:cubicBezTo>
                    <a:pt x="18555" y="6140"/>
                    <a:pt x="18097" y="6281"/>
                    <a:pt x="17675" y="6352"/>
                  </a:cubicBezTo>
                  <a:cubicBezTo>
                    <a:pt x="12499" y="7443"/>
                    <a:pt x="7465" y="9203"/>
                    <a:pt x="2712" y="11492"/>
                  </a:cubicBezTo>
                  <a:cubicBezTo>
                    <a:pt x="2008" y="11773"/>
                    <a:pt x="1374" y="12196"/>
                    <a:pt x="811" y="12689"/>
                  </a:cubicBezTo>
                  <a:cubicBezTo>
                    <a:pt x="283" y="13147"/>
                    <a:pt x="1" y="13851"/>
                    <a:pt x="142" y="14555"/>
                  </a:cubicBezTo>
                  <a:cubicBezTo>
                    <a:pt x="353" y="15294"/>
                    <a:pt x="1092" y="15822"/>
                    <a:pt x="1902" y="16069"/>
                  </a:cubicBezTo>
                  <a:cubicBezTo>
                    <a:pt x="2606" y="16215"/>
                    <a:pt x="3310" y="16289"/>
                    <a:pt x="4035" y="16289"/>
                  </a:cubicBezTo>
                  <a:cubicBezTo>
                    <a:pt x="4180" y="16289"/>
                    <a:pt x="4326" y="16286"/>
                    <a:pt x="4472" y="16280"/>
                  </a:cubicBezTo>
                  <a:cubicBezTo>
                    <a:pt x="9233" y="16228"/>
                    <a:pt x="14011" y="16064"/>
                    <a:pt x="18781" y="16064"/>
                  </a:cubicBezTo>
                  <a:cubicBezTo>
                    <a:pt x="23676" y="16064"/>
                    <a:pt x="28562" y="16236"/>
                    <a:pt x="33412" y="16878"/>
                  </a:cubicBezTo>
                  <a:cubicBezTo>
                    <a:pt x="34151" y="16949"/>
                    <a:pt x="34926" y="17125"/>
                    <a:pt x="35630" y="17442"/>
                  </a:cubicBezTo>
                  <a:cubicBezTo>
                    <a:pt x="36299" y="17688"/>
                    <a:pt x="36792" y="18287"/>
                    <a:pt x="36933" y="18991"/>
                  </a:cubicBezTo>
                  <a:cubicBezTo>
                    <a:pt x="37003" y="19977"/>
                    <a:pt x="35982" y="20786"/>
                    <a:pt x="35031" y="21385"/>
                  </a:cubicBezTo>
                  <a:cubicBezTo>
                    <a:pt x="34187" y="21878"/>
                    <a:pt x="32884" y="23145"/>
                    <a:pt x="32004" y="23603"/>
                  </a:cubicBezTo>
                  <a:lnTo>
                    <a:pt x="33658" y="24025"/>
                  </a:lnTo>
                  <a:cubicBezTo>
                    <a:pt x="33975" y="23920"/>
                    <a:pt x="34539" y="23356"/>
                    <a:pt x="35384" y="22934"/>
                  </a:cubicBezTo>
                  <a:cubicBezTo>
                    <a:pt x="36193" y="22441"/>
                    <a:pt x="36968" y="21913"/>
                    <a:pt x="37707" y="21314"/>
                  </a:cubicBezTo>
                  <a:cubicBezTo>
                    <a:pt x="38376" y="20857"/>
                    <a:pt x="38834" y="20082"/>
                    <a:pt x="38869" y="19272"/>
                  </a:cubicBezTo>
                  <a:cubicBezTo>
                    <a:pt x="38799" y="17899"/>
                    <a:pt x="37390" y="16562"/>
                    <a:pt x="35912" y="16033"/>
                  </a:cubicBezTo>
                  <a:cubicBezTo>
                    <a:pt x="31634" y="14450"/>
                    <a:pt x="26959" y="14104"/>
                    <a:pt x="22218" y="14104"/>
                  </a:cubicBezTo>
                  <a:cubicBezTo>
                    <a:pt x="18844" y="14104"/>
                    <a:pt x="15435" y="14279"/>
                    <a:pt x="12112" y="14308"/>
                  </a:cubicBezTo>
                  <a:cubicBezTo>
                    <a:pt x="11126" y="14308"/>
                    <a:pt x="9824" y="14062"/>
                    <a:pt x="9788" y="13252"/>
                  </a:cubicBezTo>
                  <a:cubicBezTo>
                    <a:pt x="9753" y="12654"/>
                    <a:pt x="10387" y="12231"/>
                    <a:pt x="10985" y="11949"/>
                  </a:cubicBezTo>
                  <a:cubicBezTo>
                    <a:pt x="18766" y="8112"/>
                    <a:pt x="27990" y="7232"/>
                    <a:pt x="36827" y="6000"/>
                  </a:cubicBezTo>
                  <a:cubicBezTo>
                    <a:pt x="37637" y="5894"/>
                    <a:pt x="38658" y="5577"/>
                    <a:pt x="38728" y="4873"/>
                  </a:cubicBezTo>
                  <a:cubicBezTo>
                    <a:pt x="38763" y="4310"/>
                    <a:pt x="38059" y="3887"/>
                    <a:pt x="37461" y="3606"/>
                  </a:cubicBezTo>
                  <a:cubicBezTo>
                    <a:pt x="32045" y="1216"/>
                    <a:pt x="26226" y="1"/>
                    <a:pt x="203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78;p48">
              <a:extLst>
                <a:ext uri="{FF2B5EF4-FFF2-40B4-BE49-F238E27FC236}">
                  <a16:creationId xmlns="" xmlns:a16="http://schemas.microsoft.com/office/drawing/2014/main" id="{DAEEFC10-9C0C-E1CE-8520-56C777BF43CD}"/>
                </a:ext>
              </a:extLst>
            </p:cNvPr>
            <p:cNvSpPr/>
            <p:nvPr/>
          </p:nvSpPr>
          <p:spPr>
            <a:xfrm flipH="1">
              <a:off x="2190342" y="2898910"/>
              <a:ext cx="174340" cy="26796"/>
            </a:xfrm>
            <a:custGeom>
              <a:avLst/>
              <a:gdLst/>
              <a:ahLst/>
              <a:cxnLst/>
              <a:rect l="l" t="t" r="r" b="b"/>
              <a:pathLst>
                <a:path w="12147" h="1867" extrusionOk="0">
                  <a:moveTo>
                    <a:pt x="35" y="1"/>
                  </a:moveTo>
                  <a:lnTo>
                    <a:pt x="0" y="459"/>
                  </a:lnTo>
                  <a:lnTo>
                    <a:pt x="12111" y="1867"/>
                  </a:lnTo>
                  <a:lnTo>
                    <a:pt x="12146" y="1444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9;p48">
              <a:extLst>
                <a:ext uri="{FF2B5EF4-FFF2-40B4-BE49-F238E27FC236}">
                  <a16:creationId xmlns="" xmlns:a16="http://schemas.microsoft.com/office/drawing/2014/main" id="{002740FE-8381-DE13-6BE9-E2D8C900DC76}"/>
                </a:ext>
              </a:extLst>
            </p:cNvPr>
            <p:cNvSpPr/>
            <p:nvPr/>
          </p:nvSpPr>
          <p:spPr>
            <a:xfrm flipH="1">
              <a:off x="2190342" y="2953501"/>
              <a:ext cx="174340" cy="24270"/>
            </a:xfrm>
            <a:custGeom>
              <a:avLst/>
              <a:gdLst/>
              <a:ahLst/>
              <a:cxnLst/>
              <a:rect l="l" t="t" r="r" b="b"/>
              <a:pathLst>
                <a:path w="12147" h="1691" extrusionOk="0">
                  <a:moveTo>
                    <a:pt x="35" y="0"/>
                  </a:moveTo>
                  <a:lnTo>
                    <a:pt x="0" y="458"/>
                  </a:lnTo>
                  <a:cubicBezTo>
                    <a:pt x="2007" y="669"/>
                    <a:pt x="4049" y="880"/>
                    <a:pt x="6056" y="1056"/>
                  </a:cubicBezTo>
                  <a:cubicBezTo>
                    <a:pt x="8027" y="1268"/>
                    <a:pt x="10069" y="1479"/>
                    <a:pt x="12111" y="1690"/>
                  </a:cubicBezTo>
                  <a:lnTo>
                    <a:pt x="12146" y="1268"/>
                  </a:lnTo>
                  <a:cubicBezTo>
                    <a:pt x="10140" y="1021"/>
                    <a:pt x="8062" y="810"/>
                    <a:pt x="6091" y="634"/>
                  </a:cubicBezTo>
                  <a:cubicBezTo>
                    <a:pt x="4119" y="458"/>
                    <a:pt x="2042" y="247"/>
                    <a:pt x="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0;p48">
              <a:extLst>
                <a:ext uri="{FF2B5EF4-FFF2-40B4-BE49-F238E27FC236}">
                  <a16:creationId xmlns="" xmlns:a16="http://schemas.microsoft.com/office/drawing/2014/main" id="{CB51920F-E44E-78CD-2FEA-A4FCA7A454D4}"/>
                </a:ext>
              </a:extLst>
            </p:cNvPr>
            <p:cNvSpPr/>
            <p:nvPr/>
          </p:nvSpPr>
          <p:spPr>
            <a:xfrm flipH="1">
              <a:off x="2190342" y="3004030"/>
              <a:ext cx="174340" cy="25791"/>
            </a:xfrm>
            <a:custGeom>
              <a:avLst/>
              <a:gdLst/>
              <a:ahLst/>
              <a:cxnLst/>
              <a:rect l="l" t="t" r="r" b="b"/>
              <a:pathLst>
                <a:path w="12147" h="1797" extrusionOk="0">
                  <a:moveTo>
                    <a:pt x="35" y="1"/>
                  </a:moveTo>
                  <a:lnTo>
                    <a:pt x="0" y="423"/>
                  </a:lnTo>
                  <a:cubicBezTo>
                    <a:pt x="2007" y="670"/>
                    <a:pt x="4014" y="916"/>
                    <a:pt x="6056" y="1127"/>
                  </a:cubicBezTo>
                  <a:cubicBezTo>
                    <a:pt x="8062" y="1339"/>
                    <a:pt x="10069" y="1585"/>
                    <a:pt x="12111" y="1796"/>
                  </a:cubicBezTo>
                  <a:lnTo>
                    <a:pt x="12146" y="1374"/>
                  </a:lnTo>
                  <a:cubicBezTo>
                    <a:pt x="10140" y="1127"/>
                    <a:pt x="8098" y="916"/>
                    <a:pt x="6091" y="670"/>
                  </a:cubicBezTo>
                  <a:cubicBezTo>
                    <a:pt x="4084" y="459"/>
                    <a:pt x="2042" y="247"/>
                    <a:pt x="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81;p48">
              <a:extLst>
                <a:ext uri="{FF2B5EF4-FFF2-40B4-BE49-F238E27FC236}">
                  <a16:creationId xmlns="" xmlns:a16="http://schemas.microsoft.com/office/drawing/2014/main" id="{9C89D496-2C5A-0591-DC44-69AF6046591D}"/>
                </a:ext>
              </a:extLst>
            </p:cNvPr>
            <p:cNvSpPr/>
            <p:nvPr/>
          </p:nvSpPr>
          <p:spPr>
            <a:xfrm flipH="1">
              <a:off x="2190342" y="3058621"/>
              <a:ext cx="173837" cy="23753"/>
            </a:xfrm>
            <a:custGeom>
              <a:avLst/>
              <a:gdLst/>
              <a:ahLst/>
              <a:cxnLst/>
              <a:rect l="l" t="t" r="r" b="b"/>
              <a:pathLst>
                <a:path w="12112" h="1655" extrusionOk="0">
                  <a:moveTo>
                    <a:pt x="36" y="0"/>
                  </a:moveTo>
                  <a:lnTo>
                    <a:pt x="0" y="423"/>
                  </a:lnTo>
                  <a:cubicBezTo>
                    <a:pt x="2007" y="669"/>
                    <a:pt x="4049" y="880"/>
                    <a:pt x="6021" y="1021"/>
                  </a:cubicBezTo>
                  <a:cubicBezTo>
                    <a:pt x="7992" y="1197"/>
                    <a:pt x="10034" y="1408"/>
                    <a:pt x="12076" y="1655"/>
                  </a:cubicBezTo>
                  <a:lnTo>
                    <a:pt x="12111" y="1197"/>
                  </a:lnTo>
                  <a:cubicBezTo>
                    <a:pt x="10105" y="951"/>
                    <a:pt x="8063" y="775"/>
                    <a:pt x="6091" y="599"/>
                  </a:cubicBezTo>
                  <a:cubicBezTo>
                    <a:pt x="4119" y="423"/>
                    <a:pt x="2078" y="211"/>
                    <a:pt x="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82;p48">
              <a:extLst>
                <a:ext uri="{FF2B5EF4-FFF2-40B4-BE49-F238E27FC236}">
                  <a16:creationId xmlns="" xmlns:a16="http://schemas.microsoft.com/office/drawing/2014/main" id="{AF52C58E-C217-C4A9-1F75-3BEF20D2A2B0}"/>
                </a:ext>
              </a:extLst>
            </p:cNvPr>
            <p:cNvSpPr/>
            <p:nvPr/>
          </p:nvSpPr>
          <p:spPr>
            <a:xfrm flipH="1">
              <a:off x="2190845" y="3115221"/>
              <a:ext cx="174857" cy="26796"/>
            </a:xfrm>
            <a:custGeom>
              <a:avLst/>
              <a:gdLst/>
              <a:ahLst/>
              <a:cxnLst/>
              <a:rect l="l" t="t" r="r" b="b"/>
              <a:pathLst>
                <a:path w="12183" h="1867" extrusionOk="0">
                  <a:moveTo>
                    <a:pt x="71" y="0"/>
                  </a:moveTo>
                  <a:lnTo>
                    <a:pt x="1" y="458"/>
                  </a:lnTo>
                  <a:lnTo>
                    <a:pt x="12112" y="1866"/>
                  </a:lnTo>
                  <a:lnTo>
                    <a:pt x="12182" y="1444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83;p48">
              <a:extLst>
                <a:ext uri="{FF2B5EF4-FFF2-40B4-BE49-F238E27FC236}">
                  <a16:creationId xmlns="" xmlns:a16="http://schemas.microsoft.com/office/drawing/2014/main" id="{42F52D1E-82DA-1689-093F-197AC84BA8E6}"/>
                </a:ext>
              </a:extLst>
            </p:cNvPr>
            <p:cNvSpPr/>
            <p:nvPr/>
          </p:nvSpPr>
          <p:spPr>
            <a:xfrm flipH="1">
              <a:off x="2736178" y="2825630"/>
              <a:ext cx="410324" cy="148965"/>
            </a:xfrm>
            <a:custGeom>
              <a:avLst/>
              <a:gdLst/>
              <a:ahLst/>
              <a:cxnLst/>
              <a:rect l="l" t="t" r="r" b="b"/>
              <a:pathLst>
                <a:path w="28589" h="10379" extrusionOk="0">
                  <a:moveTo>
                    <a:pt x="26898" y="1"/>
                  </a:moveTo>
                  <a:cubicBezTo>
                    <a:pt x="24716" y="2008"/>
                    <a:pt x="21793" y="3029"/>
                    <a:pt x="18907" y="3627"/>
                  </a:cubicBezTo>
                  <a:cubicBezTo>
                    <a:pt x="16020" y="4191"/>
                    <a:pt x="13027" y="4402"/>
                    <a:pt x="10140" y="5035"/>
                  </a:cubicBezTo>
                  <a:cubicBezTo>
                    <a:pt x="6549" y="5810"/>
                    <a:pt x="3099" y="7183"/>
                    <a:pt x="1" y="9190"/>
                  </a:cubicBezTo>
                  <a:cubicBezTo>
                    <a:pt x="160" y="9194"/>
                    <a:pt x="319" y="9196"/>
                    <a:pt x="478" y="9196"/>
                  </a:cubicBezTo>
                  <a:cubicBezTo>
                    <a:pt x="4289" y="9196"/>
                    <a:pt x="8009" y="8028"/>
                    <a:pt x="11795" y="8028"/>
                  </a:cubicBezTo>
                  <a:cubicBezTo>
                    <a:pt x="12957" y="8028"/>
                    <a:pt x="14189" y="8169"/>
                    <a:pt x="15175" y="8838"/>
                  </a:cubicBezTo>
                  <a:cubicBezTo>
                    <a:pt x="15808" y="9225"/>
                    <a:pt x="16301" y="9859"/>
                    <a:pt x="17005" y="10140"/>
                  </a:cubicBezTo>
                  <a:cubicBezTo>
                    <a:pt x="17454" y="10299"/>
                    <a:pt x="17903" y="10378"/>
                    <a:pt x="18367" y="10378"/>
                  </a:cubicBezTo>
                  <a:cubicBezTo>
                    <a:pt x="18521" y="10378"/>
                    <a:pt x="18678" y="10369"/>
                    <a:pt x="18836" y="10352"/>
                  </a:cubicBezTo>
                  <a:lnTo>
                    <a:pt x="23659" y="10281"/>
                  </a:lnTo>
                  <a:cubicBezTo>
                    <a:pt x="23906" y="10281"/>
                    <a:pt x="24117" y="10246"/>
                    <a:pt x="24328" y="10140"/>
                  </a:cubicBezTo>
                  <a:cubicBezTo>
                    <a:pt x="24716" y="9929"/>
                    <a:pt x="24786" y="9436"/>
                    <a:pt x="24856" y="8979"/>
                  </a:cubicBezTo>
                  <a:cubicBezTo>
                    <a:pt x="25244" y="5951"/>
                    <a:pt x="26546" y="3099"/>
                    <a:pt x="28588" y="846"/>
                  </a:cubicBezTo>
                  <a:lnTo>
                    <a:pt x="268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84;p48">
              <a:extLst>
                <a:ext uri="{FF2B5EF4-FFF2-40B4-BE49-F238E27FC236}">
                  <a16:creationId xmlns="" xmlns:a16="http://schemas.microsoft.com/office/drawing/2014/main" id="{68897C54-6313-502E-4D33-FF2A550F800B}"/>
                </a:ext>
              </a:extLst>
            </p:cNvPr>
            <p:cNvSpPr/>
            <p:nvPr/>
          </p:nvSpPr>
          <p:spPr>
            <a:xfrm flipH="1">
              <a:off x="2725036" y="2885273"/>
              <a:ext cx="185449" cy="33427"/>
            </a:xfrm>
            <a:custGeom>
              <a:avLst/>
              <a:gdLst/>
              <a:ahLst/>
              <a:cxnLst/>
              <a:rect l="l" t="t" r="r" b="b"/>
              <a:pathLst>
                <a:path w="12921" h="2329" extrusionOk="0">
                  <a:moveTo>
                    <a:pt x="12886" y="0"/>
                  </a:moveTo>
                  <a:lnTo>
                    <a:pt x="11336" y="18"/>
                  </a:lnTo>
                  <a:lnTo>
                    <a:pt x="11336" y="18"/>
                  </a:lnTo>
                  <a:cubicBezTo>
                    <a:pt x="10763" y="7"/>
                    <a:pt x="10190" y="2"/>
                    <a:pt x="9618" y="2"/>
                  </a:cubicBezTo>
                  <a:cubicBezTo>
                    <a:pt x="6518" y="2"/>
                    <a:pt x="3435" y="160"/>
                    <a:pt x="352" y="493"/>
                  </a:cubicBezTo>
                  <a:lnTo>
                    <a:pt x="0" y="1796"/>
                  </a:lnTo>
                  <a:cubicBezTo>
                    <a:pt x="1226" y="2151"/>
                    <a:pt x="2512" y="2328"/>
                    <a:pt x="3802" y="2328"/>
                  </a:cubicBezTo>
                  <a:cubicBezTo>
                    <a:pt x="3920" y="2328"/>
                    <a:pt x="4037" y="2327"/>
                    <a:pt x="4154" y="2324"/>
                  </a:cubicBezTo>
                  <a:cubicBezTo>
                    <a:pt x="7147" y="2289"/>
                    <a:pt x="10034" y="1514"/>
                    <a:pt x="12921" y="775"/>
                  </a:cubicBezTo>
                  <a:cubicBezTo>
                    <a:pt x="12921" y="528"/>
                    <a:pt x="12921" y="282"/>
                    <a:pt x="128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85;p48">
              <a:extLst>
                <a:ext uri="{FF2B5EF4-FFF2-40B4-BE49-F238E27FC236}">
                  <a16:creationId xmlns="" xmlns:a16="http://schemas.microsoft.com/office/drawing/2014/main" id="{DDC8CF41-27D1-064A-49F2-9300AAB036A6}"/>
                </a:ext>
              </a:extLst>
            </p:cNvPr>
            <p:cNvSpPr/>
            <p:nvPr/>
          </p:nvSpPr>
          <p:spPr>
            <a:xfrm flipH="1">
              <a:off x="2773035" y="2929988"/>
              <a:ext cx="170307" cy="30671"/>
            </a:xfrm>
            <a:custGeom>
              <a:avLst/>
              <a:gdLst/>
              <a:ahLst/>
              <a:cxnLst/>
              <a:rect l="l" t="t" r="r" b="b"/>
              <a:pathLst>
                <a:path w="11866" h="2137" extrusionOk="0">
                  <a:moveTo>
                    <a:pt x="8389" y="1"/>
                  </a:moveTo>
                  <a:cubicBezTo>
                    <a:pt x="5710" y="1"/>
                    <a:pt x="3032" y="152"/>
                    <a:pt x="353" y="441"/>
                  </a:cubicBezTo>
                  <a:cubicBezTo>
                    <a:pt x="247" y="828"/>
                    <a:pt x="141" y="1251"/>
                    <a:pt x="1" y="1638"/>
                  </a:cubicBezTo>
                  <a:cubicBezTo>
                    <a:pt x="1112" y="1987"/>
                    <a:pt x="2281" y="2136"/>
                    <a:pt x="3455" y="2136"/>
                  </a:cubicBezTo>
                  <a:cubicBezTo>
                    <a:pt x="3583" y="2136"/>
                    <a:pt x="3710" y="2135"/>
                    <a:pt x="3838" y="2131"/>
                  </a:cubicBezTo>
                  <a:cubicBezTo>
                    <a:pt x="6584" y="2096"/>
                    <a:pt x="9260" y="1392"/>
                    <a:pt x="11865" y="723"/>
                  </a:cubicBezTo>
                  <a:lnTo>
                    <a:pt x="11830" y="19"/>
                  </a:lnTo>
                  <a:lnTo>
                    <a:pt x="10351" y="28"/>
                  </a:lnTo>
                  <a:lnTo>
                    <a:pt x="10351" y="28"/>
                  </a:lnTo>
                  <a:cubicBezTo>
                    <a:pt x="9697" y="10"/>
                    <a:pt x="9043" y="1"/>
                    <a:pt x="8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86;p48">
              <a:extLst>
                <a:ext uri="{FF2B5EF4-FFF2-40B4-BE49-F238E27FC236}">
                  <a16:creationId xmlns="" xmlns:a16="http://schemas.microsoft.com/office/drawing/2014/main" id="{A38E3545-CCE6-A4C4-92CB-711D18791050}"/>
                </a:ext>
              </a:extLst>
            </p:cNvPr>
            <p:cNvSpPr/>
            <p:nvPr/>
          </p:nvSpPr>
          <p:spPr>
            <a:xfrm flipH="1">
              <a:off x="2730088" y="2889307"/>
              <a:ext cx="177368" cy="12716"/>
            </a:xfrm>
            <a:custGeom>
              <a:avLst/>
              <a:gdLst/>
              <a:ahLst/>
              <a:cxnLst/>
              <a:rect l="l" t="t" r="r" b="b"/>
              <a:pathLst>
                <a:path w="12358" h="886" extrusionOk="0">
                  <a:moveTo>
                    <a:pt x="12287" y="1"/>
                  </a:moveTo>
                  <a:cubicBezTo>
                    <a:pt x="10070" y="468"/>
                    <a:pt x="7800" y="698"/>
                    <a:pt x="5529" y="698"/>
                  </a:cubicBezTo>
                  <a:cubicBezTo>
                    <a:pt x="3688" y="698"/>
                    <a:pt x="1848" y="547"/>
                    <a:pt x="36" y="247"/>
                  </a:cubicBezTo>
                  <a:lnTo>
                    <a:pt x="0" y="459"/>
                  </a:lnTo>
                  <a:cubicBezTo>
                    <a:pt x="1643" y="716"/>
                    <a:pt x="3345" y="886"/>
                    <a:pt x="5051" y="886"/>
                  </a:cubicBezTo>
                  <a:cubicBezTo>
                    <a:pt x="5210" y="886"/>
                    <a:pt x="5369" y="884"/>
                    <a:pt x="5528" y="881"/>
                  </a:cubicBezTo>
                  <a:cubicBezTo>
                    <a:pt x="5672" y="883"/>
                    <a:pt x="5816" y="884"/>
                    <a:pt x="5960" y="884"/>
                  </a:cubicBezTo>
                  <a:cubicBezTo>
                    <a:pt x="8104" y="884"/>
                    <a:pt x="10247" y="641"/>
                    <a:pt x="12358" y="212"/>
                  </a:cubicBezTo>
                  <a:lnTo>
                    <a:pt x="122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87;p48">
              <a:extLst>
                <a:ext uri="{FF2B5EF4-FFF2-40B4-BE49-F238E27FC236}">
                  <a16:creationId xmlns="" xmlns:a16="http://schemas.microsoft.com/office/drawing/2014/main" id="{8874CFC5-5A01-AC86-2A6B-A1890B068CE5}"/>
                </a:ext>
              </a:extLst>
            </p:cNvPr>
            <p:cNvSpPr/>
            <p:nvPr/>
          </p:nvSpPr>
          <p:spPr>
            <a:xfrm flipH="1">
              <a:off x="2776580" y="2934295"/>
              <a:ext cx="161207" cy="10190"/>
            </a:xfrm>
            <a:custGeom>
              <a:avLst/>
              <a:gdLst/>
              <a:ahLst/>
              <a:cxnLst/>
              <a:rect l="l" t="t" r="r" b="b"/>
              <a:pathLst>
                <a:path w="11232" h="710" extrusionOk="0">
                  <a:moveTo>
                    <a:pt x="11161" y="0"/>
                  </a:moveTo>
                  <a:cubicBezTo>
                    <a:pt x="9124" y="333"/>
                    <a:pt x="7055" y="503"/>
                    <a:pt x="4982" y="503"/>
                  </a:cubicBezTo>
                  <a:cubicBezTo>
                    <a:pt x="3330" y="503"/>
                    <a:pt x="1676" y="395"/>
                    <a:pt x="36" y="176"/>
                  </a:cubicBezTo>
                  <a:lnTo>
                    <a:pt x="1" y="388"/>
                  </a:lnTo>
                  <a:cubicBezTo>
                    <a:pt x="1516" y="577"/>
                    <a:pt x="3032" y="710"/>
                    <a:pt x="4547" y="710"/>
                  </a:cubicBezTo>
                  <a:cubicBezTo>
                    <a:pt x="4722" y="710"/>
                    <a:pt x="4896" y="708"/>
                    <a:pt x="5071" y="704"/>
                  </a:cubicBezTo>
                  <a:cubicBezTo>
                    <a:pt x="7113" y="704"/>
                    <a:pt x="9190" y="564"/>
                    <a:pt x="11232" y="212"/>
                  </a:cubicBezTo>
                  <a:lnTo>
                    <a:pt x="111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88;p48">
              <a:extLst>
                <a:ext uri="{FF2B5EF4-FFF2-40B4-BE49-F238E27FC236}">
                  <a16:creationId xmlns="" xmlns:a16="http://schemas.microsoft.com/office/drawing/2014/main" id="{B401204B-3FCB-1E60-B99B-EE47EE7B520C}"/>
                </a:ext>
              </a:extLst>
            </p:cNvPr>
            <p:cNvSpPr/>
            <p:nvPr/>
          </p:nvSpPr>
          <p:spPr>
            <a:xfrm flipH="1">
              <a:off x="2874603" y="2899930"/>
              <a:ext cx="31346" cy="12659"/>
            </a:xfrm>
            <a:custGeom>
              <a:avLst/>
              <a:gdLst/>
              <a:ahLst/>
              <a:cxnLst/>
              <a:rect l="l" t="t" r="r" b="b"/>
              <a:pathLst>
                <a:path w="2184" h="882" extrusionOk="0">
                  <a:moveTo>
                    <a:pt x="564" y="0"/>
                  </a:moveTo>
                  <a:cubicBezTo>
                    <a:pt x="388" y="0"/>
                    <a:pt x="177" y="0"/>
                    <a:pt x="71" y="141"/>
                  </a:cubicBezTo>
                  <a:cubicBezTo>
                    <a:pt x="1" y="317"/>
                    <a:pt x="36" y="493"/>
                    <a:pt x="177" y="599"/>
                  </a:cubicBezTo>
                  <a:cubicBezTo>
                    <a:pt x="283" y="704"/>
                    <a:pt x="459" y="740"/>
                    <a:pt x="599" y="775"/>
                  </a:cubicBezTo>
                  <a:cubicBezTo>
                    <a:pt x="872" y="843"/>
                    <a:pt x="1145" y="882"/>
                    <a:pt x="1418" y="882"/>
                  </a:cubicBezTo>
                  <a:cubicBezTo>
                    <a:pt x="1568" y="882"/>
                    <a:pt x="1717" y="870"/>
                    <a:pt x="1867" y="845"/>
                  </a:cubicBezTo>
                  <a:cubicBezTo>
                    <a:pt x="2008" y="810"/>
                    <a:pt x="2149" y="740"/>
                    <a:pt x="2184" y="599"/>
                  </a:cubicBezTo>
                  <a:cubicBezTo>
                    <a:pt x="2184" y="458"/>
                    <a:pt x="2078" y="352"/>
                    <a:pt x="1937" y="282"/>
                  </a:cubicBezTo>
                  <a:cubicBezTo>
                    <a:pt x="1515" y="106"/>
                    <a:pt x="1022" y="0"/>
                    <a:pt x="5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89;p48">
              <a:extLst>
                <a:ext uri="{FF2B5EF4-FFF2-40B4-BE49-F238E27FC236}">
                  <a16:creationId xmlns="" xmlns:a16="http://schemas.microsoft.com/office/drawing/2014/main" id="{FA79DE30-20F4-C7FB-5CB9-B866BB922915}"/>
                </a:ext>
              </a:extLst>
            </p:cNvPr>
            <p:cNvSpPr/>
            <p:nvPr/>
          </p:nvSpPr>
          <p:spPr>
            <a:xfrm flipH="1">
              <a:off x="2906441" y="2942879"/>
              <a:ext cx="31346" cy="10721"/>
            </a:xfrm>
            <a:custGeom>
              <a:avLst/>
              <a:gdLst/>
              <a:ahLst/>
              <a:cxnLst/>
              <a:rect l="l" t="t" r="r" b="b"/>
              <a:pathLst>
                <a:path w="2184" h="747" extrusionOk="0">
                  <a:moveTo>
                    <a:pt x="283" y="1"/>
                  </a:moveTo>
                  <a:cubicBezTo>
                    <a:pt x="107" y="71"/>
                    <a:pt x="1" y="247"/>
                    <a:pt x="1" y="423"/>
                  </a:cubicBezTo>
                  <a:cubicBezTo>
                    <a:pt x="494" y="639"/>
                    <a:pt x="1041" y="747"/>
                    <a:pt x="1571" y="747"/>
                  </a:cubicBezTo>
                  <a:cubicBezTo>
                    <a:pt x="1646" y="747"/>
                    <a:pt x="1722" y="745"/>
                    <a:pt x="1796" y="740"/>
                  </a:cubicBezTo>
                  <a:cubicBezTo>
                    <a:pt x="1902" y="740"/>
                    <a:pt x="1972" y="705"/>
                    <a:pt x="2043" y="670"/>
                  </a:cubicBezTo>
                  <a:cubicBezTo>
                    <a:pt x="2113" y="635"/>
                    <a:pt x="2184" y="564"/>
                    <a:pt x="2184" y="494"/>
                  </a:cubicBezTo>
                  <a:cubicBezTo>
                    <a:pt x="2184" y="318"/>
                    <a:pt x="2043" y="247"/>
                    <a:pt x="1902" y="177"/>
                  </a:cubicBezTo>
                  <a:cubicBezTo>
                    <a:pt x="1374" y="36"/>
                    <a:pt x="811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90;p48">
              <a:extLst>
                <a:ext uri="{FF2B5EF4-FFF2-40B4-BE49-F238E27FC236}">
                  <a16:creationId xmlns="" xmlns:a16="http://schemas.microsoft.com/office/drawing/2014/main" id="{1C03198A-D33F-4AC2-6AEC-867EDA823E8E}"/>
                </a:ext>
              </a:extLst>
            </p:cNvPr>
            <p:cNvSpPr/>
            <p:nvPr/>
          </p:nvSpPr>
          <p:spPr>
            <a:xfrm flipH="1">
              <a:off x="2748755" y="2852229"/>
              <a:ext cx="20237" cy="2139"/>
            </a:xfrm>
            <a:custGeom>
              <a:avLst/>
              <a:gdLst/>
              <a:ahLst/>
              <a:cxnLst/>
              <a:rect l="l" t="t" r="r" b="b"/>
              <a:pathLst>
                <a:path w="1410" h="149" extrusionOk="0">
                  <a:moveTo>
                    <a:pt x="777" y="0"/>
                  </a:moveTo>
                  <a:cubicBezTo>
                    <a:pt x="515" y="0"/>
                    <a:pt x="253" y="26"/>
                    <a:pt x="1" y="84"/>
                  </a:cubicBezTo>
                  <a:cubicBezTo>
                    <a:pt x="193" y="129"/>
                    <a:pt x="390" y="148"/>
                    <a:pt x="589" y="148"/>
                  </a:cubicBezTo>
                  <a:cubicBezTo>
                    <a:pt x="865" y="148"/>
                    <a:pt x="1143" y="110"/>
                    <a:pt x="1409" y="49"/>
                  </a:cubicBezTo>
                  <a:cubicBezTo>
                    <a:pt x="1203" y="17"/>
                    <a:pt x="991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91;p48">
              <a:extLst>
                <a:ext uri="{FF2B5EF4-FFF2-40B4-BE49-F238E27FC236}">
                  <a16:creationId xmlns="" xmlns:a16="http://schemas.microsoft.com/office/drawing/2014/main" id="{216427B8-7371-09BA-D7D8-7A57A2FA1065}"/>
                </a:ext>
              </a:extLst>
            </p:cNvPr>
            <p:cNvSpPr/>
            <p:nvPr/>
          </p:nvSpPr>
          <p:spPr>
            <a:xfrm flipH="1">
              <a:off x="2760383" y="2867201"/>
              <a:ext cx="26294" cy="2440"/>
            </a:xfrm>
            <a:custGeom>
              <a:avLst/>
              <a:gdLst/>
              <a:ahLst/>
              <a:cxnLst/>
              <a:rect l="l" t="t" r="r" b="b"/>
              <a:pathLst>
                <a:path w="1832" h="170" extrusionOk="0">
                  <a:moveTo>
                    <a:pt x="1111" y="1"/>
                  </a:moveTo>
                  <a:cubicBezTo>
                    <a:pt x="738" y="1"/>
                    <a:pt x="363" y="47"/>
                    <a:pt x="1" y="133"/>
                  </a:cubicBezTo>
                  <a:cubicBezTo>
                    <a:pt x="225" y="158"/>
                    <a:pt x="445" y="169"/>
                    <a:pt x="662" y="169"/>
                  </a:cubicBezTo>
                  <a:cubicBezTo>
                    <a:pt x="1058" y="169"/>
                    <a:pt x="1445" y="130"/>
                    <a:pt x="1831" y="62"/>
                  </a:cubicBezTo>
                  <a:cubicBezTo>
                    <a:pt x="1595" y="21"/>
                    <a:pt x="1354" y="1"/>
                    <a:pt x="11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92;p48">
              <a:extLst>
                <a:ext uri="{FF2B5EF4-FFF2-40B4-BE49-F238E27FC236}">
                  <a16:creationId xmlns="" xmlns:a16="http://schemas.microsoft.com/office/drawing/2014/main" id="{DE21E08A-8858-468B-51D5-ED45F51F35F8}"/>
                </a:ext>
              </a:extLst>
            </p:cNvPr>
            <p:cNvSpPr/>
            <p:nvPr/>
          </p:nvSpPr>
          <p:spPr>
            <a:xfrm flipH="1">
              <a:off x="2791216" y="2957377"/>
              <a:ext cx="24270" cy="2569"/>
            </a:xfrm>
            <a:custGeom>
              <a:avLst/>
              <a:gdLst/>
              <a:ahLst/>
              <a:cxnLst/>
              <a:rect l="l" t="t" r="r" b="b"/>
              <a:pathLst>
                <a:path w="1691" h="179" extrusionOk="0">
                  <a:moveTo>
                    <a:pt x="991" y="1"/>
                  </a:moveTo>
                  <a:cubicBezTo>
                    <a:pt x="661" y="1"/>
                    <a:pt x="331" y="35"/>
                    <a:pt x="1" y="117"/>
                  </a:cubicBezTo>
                  <a:cubicBezTo>
                    <a:pt x="223" y="159"/>
                    <a:pt x="445" y="179"/>
                    <a:pt x="667" y="179"/>
                  </a:cubicBezTo>
                  <a:cubicBezTo>
                    <a:pt x="1009" y="179"/>
                    <a:pt x="1350" y="132"/>
                    <a:pt x="1691" y="47"/>
                  </a:cubicBezTo>
                  <a:cubicBezTo>
                    <a:pt x="1457" y="18"/>
                    <a:pt x="1224" y="1"/>
                    <a:pt x="9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93;p48">
              <a:extLst>
                <a:ext uri="{FF2B5EF4-FFF2-40B4-BE49-F238E27FC236}">
                  <a16:creationId xmlns="" xmlns:a16="http://schemas.microsoft.com/office/drawing/2014/main" id="{D46CECB5-3185-5348-F4AA-E950146E2D42}"/>
                </a:ext>
              </a:extLst>
            </p:cNvPr>
            <p:cNvSpPr/>
            <p:nvPr/>
          </p:nvSpPr>
          <p:spPr>
            <a:xfrm flipH="1">
              <a:off x="2986803" y="2901724"/>
              <a:ext cx="67213" cy="14898"/>
            </a:xfrm>
            <a:custGeom>
              <a:avLst/>
              <a:gdLst/>
              <a:ahLst/>
              <a:cxnLst/>
              <a:rect l="l" t="t" r="r" b="b"/>
              <a:pathLst>
                <a:path w="4683" h="1038" extrusionOk="0">
                  <a:moveTo>
                    <a:pt x="3940" y="1"/>
                  </a:moveTo>
                  <a:cubicBezTo>
                    <a:pt x="3845" y="1"/>
                    <a:pt x="3750" y="7"/>
                    <a:pt x="3662" y="16"/>
                  </a:cubicBezTo>
                  <a:cubicBezTo>
                    <a:pt x="2394" y="192"/>
                    <a:pt x="1162" y="544"/>
                    <a:pt x="0" y="1037"/>
                  </a:cubicBezTo>
                  <a:cubicBezTo>
                    <a:pt x="1585" y="967"/>
                    <a:pt x="3169" y="720"/>
                    <a:pt x="4683" y="298"/>
                  </a:cubicBezTo>
                  <a:cubicBezTo>
                    <a:pt x="4524" y="60"/>
                    <a:pt x="4227" y="1"/>
                    <a:pt x="3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94;p48">
              <a:extLst>
                <a:ext uri="{FF2B5EF4-FFF2-40B4-BE49-F238E27FC236}">
                  <a16:creationId xmlns="" xmlns:a16="http://schemas.microsoft.com/office/drawing/2014/main" id="{A59A67E9-89E1-23DD-5004-74F474513AAF}"/>
                </a:ext>
              </a:extLst>
            </p:cNvPr>
            <p:cNvSpPr/>
            <p:nvPr/>
          </p:nvSpPr>
          <p:spPr>
            <a:xfrm flipH="1">
              <a:off x="2624452" y="3299177"/>
              <a:ext cx="69236" cy="28317"/>
            </a:xfrm>
            <a:custGeom>
              <a:avLst/>
              <a:gdLst/>
              <a:ahLst/>
              <a:cxnLst/>
              <a:rect l="l" t="t" r="r" b="b"/>
              <a:pathLst>
                <a:path w="4824" h="1973" extrusionOk="0">
                  <a:moveTo>
                    <a:pt x="986" y="1"/>
                  </a:moveTo>
                  <a:cubicBezTo>
                    <a:pt x="423" y="1"/>
                    <a:pt x="1" y="423"/>
                    <a:pt x="1" y="986"/>
                  </a:cubicBezTo>
                  <a:cubicBezTo>
                    <a:pt x="1" y="1514"/>
                    <a:pt x="423" y="1972"/>
                    <a:pt x="986" y="1972"/>
                  </a:cubicBezTo>
                  <a:lnTo>
                    <a:pt x="3838" y="1972"/>
                  </a:lnTo>
                  <a:cubicBezTo>
                    <a:pt x="4401" y="1972"/>
                    <a:pt x="4824" y="1514"/>
                    <a:pt x="4824" y="986"/>
                  </a:cubicBezTo>
                  <a:cubicBezTo>
                    <a:pt x="4824" y="423"/>
                    <a:pt x="4401" y="1"/>
                    <a:pt x="3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95;p48">
              <a:extLst>
                <a:ext uri="{FF2B5EF4-FFF2-40B4-BE49-F238E27FC236}">
                  <a16:creationId xmlns="" xmlns:a16="http://schemas.microsoft.com/office/drawing/2014/main" id="{8B32E2DE-21EB-75B4-92B4-E4B0ED122B86}"/>
                </a:ext>
              </a:extLst>
            </p:cNvPr>
            <p:cNvSpPr/>
            <p:nvPr/>
          </p:nvSpPr>
          <p:spPr>
            <a:xfrm flipH="1">
              <a:off x="2514285" y="3132590"/>
              <a:ext cx="102075" cy="103912"/>
            </a:xfrm>
            <a:custGeom>
              <a:avLst/>
              <a:gdLst/>
              <a:ahLst/>
              <a:cxnLst/>
              <a:rect l="l" t="t" r="r" b="b"/>
              <a:pathLst>
                <a:path w="7112" h="7240" extrusionOk="0">
                  <a:moveTo>
                    <a:pt x="527" y="0"/>
                  </a:moveTo>
                  <a:cubicBezTo>
                    <a:pt x="357" y="0"/>
                    <a:pt x="188" y="89"/>
                    <a:pt x="106" y="199"/>
                  </a:cubicBezTo>
                  <a:cubicBezTo>
                    <a:pt x="0" y="410"/>
                    <a:pt x="0" y="621"/>
                    <a:pt x="35" y="832"/>
                  </a:cubicBezTo>
                  <a:cubicBezTo>
                    <a:pt x="352" y="2698"/>
                    <a:pt x="775" y="5198"/>
                    <a:pt x="1092" y="7064"/>
                  </a:cubicBezTo>
                  <a:lnTo>
                    <a:pt x="7112" y="7240"/>
                  </a:lnTo>
                  <a:cubicBezTo>
                    <a:pt x="6654" y="5832"/>
                    <a:pt x="5950" y="3614"/>
                    <a:pt x="5528" y="2205"/>
                  </a:cubicBezTo>
                  <a:cubicBezTo>
                    <a:pt x="5387" y="1642"/>
                    <a:pt x="5140" y="1114"/>
                    <a:pt x="4753" y="656"/>
                  </a:cubicBezTo>
                  <a:cubicBezTo>
                    <a:pt x="4334" y="366"/>
                    <a:pt x="3856" y="194"/>
                    <a:pt x="3373" y="194"/>
                  </a:cubicBezTo>
                  <a:cubicBezTo>
                    <a:pt x="3329" y="194"/>
                    <a:pt x="3284" y="196"/>
                    <a:pt x="3239" y="199"/>
                  </a:cubicBezTo>
                  <a:lnTo>
                    <a:pt x="669" y="23"/>
                  </a:lnTo>
                  <a:cubicBezTo>
                    <a:pt x="623" y="7"/>
                    <a:pt x="575" y="0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96;p48">
              <a:extLst>
                <a:ext uri="{FF2B5EF4-FFF2-40B4-BE49-F238E27FC236}">
                  <a16:creationId xmlns="" xmlns:a16="http://schemas.microsoft.com/office/drawing/2014/main" id="{083F5C5F-62D0-D9BF-7AD2-8481F913AB3A}"/>
                </a:ext>
              </a:extLst>
            </p:cNvPr>
            <p:cNvSpPr/>
            <p:nvPr/>
          </p:nvSpPr>
          <p:spPr>
            <a:xfrm flipH="1">
              <a:off x="2518319" y="3128356"/>
              <a:ext cx="103611" cy="58630"/>
            </a:xfrm>
            <a:custGeom>
              <a:avLst/>
              <a:gdLst/>
              <a:ahLst/>
              <a:cxnLst/>
              <a:rect l="l" t="t" r="r" b="b"/>
              <a:pathLst>
                <a:path w="7219" h="4085" extrusionOk="0">
                  <a:moveTo>
                    <a:pt x="811" y="1"/>
                  </a:moveTo>
                  <a:cubicBezTo>
                    <a:pt x="1" y="1127"/>
                    <a:pt x="71" y="2641"/>
                    <a:pt x="212" y="4049"/>
                  </a:cubicBezTo>
                  <a:lnTo>
                    <a:pt x="7218" y="4085"/>
                  </a:lnTo>
                  <a:cubicBezTo>
                    <a:pt x="6937" y="2712"/>
                    <a:pt x="6373" y="1092"/>
                    <a:pt x="5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97;p48">
              <a:extLst>
                <a:ext uri="{FF2B5EF4-FFF2-40B4-BE49-F238E27FC236}">
                  <a16:creationId xmlns="" xmlns:a16="http://schemas.microsoft.com/office/drawing/2014/main" id="{1C716E7F-9787-7352-7A99-86283235600E}"/>
                </a:ext>
              </a:extLst>
            </p:cNvPr>
            <p:cNvSpPr/>
            <p:nvPr/>
          </p:nvSpPr>
          <p:spPr>
            <a:xfrm flipH="1">
              <a:off x="2732608" y="3053812"/>
              <a:ext cx="133909" cy="38680"/>
            </a:xfrm>
            <a:custGeom>
              <a:avLst/>
              <a:gdLst/>
              <a:ahLst/>
              <a:cxnLst/>
              <a:rect l="l" t="t" r="r" b="b"/>
              <a:pathLst>
                <a:path w="9330" h="2695" extrusionOk="0">
                  <a:moveTo>
                    <a:pt x="4584" y="1"/>
                  </a:moveTo>
                  <a:cubicBezTo>
                    <a:pt x="3703" y="1"/>
                    <a:pt x="2831" y="152"/>
                    <a:pt x="2007" y="476"/>
                  </a:cubicBezTo>
                  <a:cubicBezTo>
                    <a:pt x="1021" y="863"/>
                    <a:pt x="282" y="1673"/>
                    <a:pt x="0" y="2694"/>
                  </a:cubicBezTo>
                  <a:lnTo>
                    <a:pt x="9330" y="2166"/>
                  </a:lnTo>
                  <a:cubicBezTo>
                    <a:pt x="8942" y="1497"/>
                    <a:pt x="8590" y="863"/>
                    <a:pt x="8203" y="230"/>
                  </a:cubicBezTo>
                  <a:cubicBezTo>
                    <a:pt x="7182" y="230"/>
                    <a:pt x="6126" y="54"/>
                    <a:pt x="5105" y="18"/>
                  </a:cubicBezTo>
                  <a:cubicBezTo>
                    <a:pt x="4931" y="7"/>
                    <a:pt x="4758" y="1"/>
                    <a:pt x="4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98;p48">
              <a:extLst>
                <a:ext uri="{FF2B5EF4-FFF2-40B4-BE49-F238E27FC236}">
                  <a16:creationId xmlns="" xmlns:a16="http://schemas.microsoft.com/office/drawing/2014/main" id="{EC29E17C-CEEA-74C2-1986-3F4244234912}"/>
                </a:ext>
              </a:extLst>
            </p:cNvPr>
            <p:cNvSpPr/>
            <p:nvPr/>
          </p:nvSpPr>
          <p:spPr>
            <a:xfrm flipH="1">
              <a:off x="2582542" y="3081100"/>
              <a:ext cx="413869" cy="154892"/>
            </a:xfrm>
            <a:custGeom>
              <a:avLst/>
              <a:gdLst/>
              <a:ahLst/>
              <a:cxnLst/>
              <a:rect l="l" t="t" r="r" b="b"/>
              <a:pathLst>
                <a:path w="28836" h="10792" extrusionOk="0">
                  <a:moveTo>
                    <a:pt x="13880" y="0"/>
                  </a:moveTo>
                  <a:cubicBezTo>
                    <a:pt x="12619" y="0"/>
                    <a:pt x="11360" y="9"/>
                    <a:pt x="10105" y="18"/>
                  </a:cubicBezTo>
                  <a:cubicBezTo>
                    <a:pt x="9956" y="7"/>
                    <a:pt x="9809" y="1"/>
                    <a:pt x="9662" y="1"/>
                  </a:cubicBezTo>
                  <a:cubicBezTo>
                    <a:pt x="8940" y="1"/>
                    <a:pt x="8243" y="142"/>
                    <a:pt x="7570" y="406"/>
                  </a:cubicBezTo>
                  <a:cubicBezTo>
                    <a:pt x="6761" y="863"/>
                    <a:pt x="6056" y="1462"/>
                    <a:pt x="5493" y="2201"/>
                  </a:cubicBezTo>
                  <a:cubicBezTo>
                    <a:pt x="3416" y="4560"/>
                    <a:pt x="1304" y="6954"/>
                    <a:pt x="1" y="10017"/>
                  </a:cubicBezTo>
                  <a:lnTo>
                    <a:pt x="28835" y="10792"/>
                  </a:lnTo>
                  <a:cubicBezTo>
                    <a:pt x="28518" y="8609"/>
                    <a:pt x="27885" y="5616"/>
                    <a:pt x="27568" y="3434"/>
                  </a:cubicBezTo>
                  <a:cubicBezTo>
                    <a:pt x="27497" y="2694"/>
                    <a:pt x="27251" y="1955"/>
                    <a:pt x="26864" y="1321"/>
                  </a:cubicBezTo>
                  <a:cubicBezTo>
                    <a:pt x="26335" y="652"/>
                    <a:pt x="25490" y="511"/>
                    <a:pt x="24716" y="441"/>
                  </a:cubicBezTo>
                  <a:cubicBezTo>
                    <a:pt x="21138" y="75"/>
                    <a:pt x="17502" y="0"/>
                    <a:pt x="13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99;p48">
              <a:extLst>
                <a:ext uri="{FF2B5EF4-FFF2-40B4-BE49-F238E27FC236}">
                  <a16:creationId xmlns="" xmlns:a16="http://schemas.microsoft.com/office/drawing/2014/main" id="{56B45BE5-032A-E82D-D640-628BB5560267}"/>
                </a:ext>
              </a:extLst>
            </p:cNvPr>
            <p:cNvSpPr/>
            <p:nvPr/>
          </p:nvSpPr>
          <p:spPr>
            <a:xfrm flipH="1">
              <a:off x="2922115" y="3108647"/>
              <a:ext cx="127350" cy="118250"/>
            </a:xfrm>
            <a:custGeom>
              <a:avLst/>
              <a:gdLst/>
              <a:ahLst/>
              <a:cxnLst/>
              <a:rect l="l" t="t" r="r" b="b"/>
              <a:pathLst>
                <a:path w="8873" h="8239" extrusionOk="0">
                  <a:moveTo>
                    <a:pt x="7614" y="1"/>
                  </a:moveTo>
                  <a:cubicBezTo>
                    <a:pt x="6443" y="1"/>
                    <a:pt x="4747" y="477"/>
                    <a:pt x="3838" y="1127"/>
                  </a:cubicBezTo>
                  <a:cubicBezTo>
                    <a:pt x="3063" y="1726"/>
                    <a:pt x="2430" y="2500"/>
                    <a:pt x="2007" y="3345"/>
                  </a:cubicBezTo>
                  <a:cubicBezTo>
                    <a:pt x="1127" y="4824"/>
                    <a:pt x="458" y="6408"/>
                    <a:pt x="0" y="8063"/>
                  </a:cubicBezTo>
                  <a:lnTo>
                    <a:pt x="6232" y="8239"/>
                  </a:lnTo>
                  <a:cubicBezTo>
                    <a:pt x="6830" y="5634"/>
                    <a:pt x="7746" y="3064"/>
                    <a:pt x="8872" y="634"/>
                  </a:cubicBezTo>
                  <a:cubicBezTo>
                    <a:pt x="8872" y="187"/>
                    <a:pt x="8346" y="1"/>
                    <a:pt x="7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00;p48">
              <a:extLst>
                <a:ext uri="{FF2B5EF4-FFF2-40B4-BE49-F238E27FC236}">
                  <a16:creationId xmlns="" xmlns:a16="http://schemas.microsoft.com/office/drawing/2014/main" id="{5086A035-2E0D-A18F-AB0D-6F7F510E1492}"/>
                </a:ext>
              </a:extLst>
            </p:cNvPr>
            <p:cNvSpPr/>
            <p:nvPr/>
          </p:nvSpPr>
          <p:spPr>
            <a:xfrm flipH="1">
              <a:off x="2898878" y="3103092"/>
              <a:ext cx="147056" cy="69236"/>
            </a:xfrm>
            <a:custGeom>
              <a:avLst/>
              <a:gdLst/>
              <a:ahLst/>
              <a:cxnLst/>
              <a:rect l="l" t="t" r="r" b="b"/>
              <a:pathLst>
                <a:path w="10246" h="4824" extrusionOk="0">
                  <a:moveTo>
                    <a:pt x="8296" y="93"/>
                  </a:moveTo>
                  <a:cubicBezTo>
                    <a:pt x="8231" y="93"/>
                    <a:pt x="8165" y="97"/>
                    <a:pt x="8098" y="106"/>
                  </a:cubicBezTo>
                  <a:cubicBezTo>
                    <a:pt x="6232" y="388"/>
                    <a:pt x="4190" y="0"/>
                    <a:pt x="2571" y="951"/>
                  </a:cubicBezTo>
                  <a:cubicBezTo>
                    <a:pt x="1233" y="1796"/>
                    <a:pt x="564" y="3310"/>
                    <a:pt x="1" y="4824"/>
                  </a:cubicBezTo>
                  <a:lnTo>
                    <a:pt x="9788" y="4824"/>
                  </a:lnTo>
                  <a:cubicBezTo>
                    <a:pt x="9612" y="3803"/>
                    <a:pt x="9753" y="2782"/>
                    <a:pt x="10246" y="1902"/>
                  </a:cubicBezTo>
                  <a:lnTo>
                    <a:pt x="9647" y="951"/>
                  </a:lnTo>
                  <a:cubicBezTo>
                    <a:pt x="9577" y="881"/>
                    <a:pt x="9471" y="775"/>
                    <a:pt x="9436" y="705"/>
                  </a:cubicBezTo>
                  <a:cubicBezTo>
                    <a:pt x="9159" y="304"/>
                    <a:pt x="8748" y="93"/>
                    <a:pt x="8296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1;p48">
              <a:extLst>
                <a:ext uri="{FF2B5EF4-FFF2-40B4-BE49-F238E27FC236}">
                  <a16:creationId xmlns="" xmlns:a16="http://schemas.microsoft.com/office/drawing/2014/main" id="{C50A09EA-B56C-3FBC-94A3-F733CD421E55}"/>
                </a:ext>
              </a:extLst>
            </p:cNvPr>
            <p:cNvSpPr/>
            <p:nvPr/>
          </p:nvSpPr>
          <p:spPr>
            <a:xfrm flipH="1">
              <a:off x="2494588" y="2912562"/>
              <a:ext cx="285012" cy="225062"/>
            </a:xfrm>
            <a:custGeom>
              <a:avLst/>
              <a:gdLst/>
              <a:ahLst/>
              <a:cxnLst/>
              <a:rect l="l" t="t" r="r" b="b"/>
              <a:pathLst>
                <a:path w="19858" h="15681" extrusionOk="0">
                  <a:moveTo>
                    <a:pt x="18977" y="0"/>
                  </a:moveTo>
                  <a:cubicBezTo>
                    <a:pt x="18097" y="106"/>
                    <a:pt x="17252" y="353"/>
                    <a:pt x="16442" y="705"/>
                  </a:cubicBezTo>
                  <a:lnTo>
                    <a:pt x="15386" y="1866"/>
                  </a:lnTo>
                  <a:cubicBezTo>
                    <a:pt x="10879" y="5880"/>
                    <a:pt x="6162" y="9647"/>
                    <a:pt x="1233" y="13168"/>
                  </a:cubicBezTo>
                  <a:cubicBezTo>
                    <a:pt x="846" y="13379"/>
                    <a:pt x="529" y="13696"/>
                    <a:pt x="282" y="14048"/>
                  </a:cubicBezTo>
                  <a:cubicBezTo>
                    <a:pt x="36" y="14400"/>
                    <a:pt x="1" y="14858"/>
                    <a:pt x="212" y="15245"/>
                  </a:cubicBezTo>
                  <a:cubicBezTo>
                    <a:pt x="427" y="15514"/>
                    <a:pt x="746" y="15681"/>
                    <a:pt x="1089" y="15681"/>
                  </a:cubicBezTo>
                  <a:cubicBezTo>
                    <a:pt x="1194" y="15681"/>
                    <a:pt x="1302" y="15665"/>
                    <a:pt x="1409" y="15632"/>
                  </a:cubicBezTo>
                  <a:cubicBezTo>
                    <a:pt x="1867" y="15527"/>
                    <a:pt x="2254" y="15315"/>
                    <a:pt x="2606" y="15034"/>
                  </a:cubicBezTo>
                  <a:cubicBezTo>
                    <a:pt x="8168" y="11091"/>
                    <a:pt x="13942" y="7429"/>
                    <a:pt x="19857" y="4014"/>
                  </a:cubicBezTo>
                  <a:cubicBezTo>
                    <a:pt x="19083" y="2817"/>
                    <a:pt x="18766" y="1409"/>
                    <a:pt x="18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2;p48">
              <a:extLst>
                <a:ext uri="{FF2B5EF4-FFF2-40B4-BE49-F238E27FC236}">
                  <a16:creationId xmlns="" xmlns:a16="http://schemas.microsoft.com/office/drawing/2014/main" id="{1A7598BE-79BC-6BDD-F628-E655DBECB805}"/>
                </a:ext>
              </a:extLst>
            </p:cNvPr>
            <p:cNvSpPr/>
            <p:nvPr/>
          </p:nvSpPr>
          <p:spPr>
            <a:xfrm flipH="1">
              <a:off x="2453525" y="2894891"/>
              <a:ext cx="121393" cy="106108"/>
            </a:xfrm>
            <a:custGeom>
              <a:avLst/>
              <a:gdLst/>
              <a:ahLst/>
              <a:cxnLst/>
              <a:rect l="l" t="t" r="r" b="b"/>
              <a:pathLst>
                <a:path w="8458" h="7393" extrusionOk="0">
                  <a:moveTo>
                    <a:pt x="6024" y="0"/>
                  </a:moveTo>
                  <a:cubicBezTo>
                    <a:pt x="5851" y="0"/>
                    <a:pt x="5673" y="22"/>
                    <a:pt x="5492" y="70"/>
                  </a:cubicBezTo>
                  <a:cubicBezTo>
                    <a:pt x="4788" y="105"/>
                    <a:pt x="4084" y="281"/>
                    <a:pt x="3415" y="563"/>
                  </a:cubicBezTo>
                  <a:lnTo>
                    <a:pt x="2535" y="950"/>
                  </a:lnTo>
                  <a:cubicBezTo>
                    <a:pt x="1937" y="1724"/>
                    <a:pt x="1338" y="2499"/>
                    <a:pt x="740" y="3273"/>
                  </a:cubicBezTo>
                  <a:cubicBezTo>
                    <a:pt x="423" y="3626"/>
                    <a:pt x="176" y="4048"/>
                    <a:pt x="35" y="4506"/>
                  </a:cubicBezTo>
                  <a:cubicBezTo>
                    <a:pt x="0" y="4928"/>
                    <a:pt x="35" y="5386"/>
                    <a:pt x="176" y="5773"/>
                  </a:cubicBezTo>
                  <a:cubicBezTo>
                    <a:pt x="458" y="6548"/>
                    <a:pt x="1056" y="7357"/>
                    <a:pt x="1901" y="7393"/>
                  </a:cubicBezTo>
                  <a:cubicBezTo>
                    <a:pt x="2324" y="7393"/>
                    <a:pt x="2746" y="7287"/>
                    <a:pt x="3098" y="7111"/>
                  </a:cubicBezTo>
                  <a:lnTo>
                    <a:pt x="5105" y="6301"/>
                  </a:lnTo>
                  <a:cubicBezTo>
                    <a:pt x="5457" y="6196"/>
                    <a:pt x="5774" y="6020"/>
                    <a:pt x="6056" y="5808"/>
                  </a:cubicBezTo>
                  <a:cubicBezTo>
                    <a:pt x="6408" y="5527"/>
                    <a:pt x="6689" y="5210"/>
                    <a:pt x="6901" y="4823"/>
                  </a:cubicBezTo>
                  <a:cubicBezTo>
                    <a:pt x="7358" y="4224"/>
                    <a:pt x="7710" y="3520"/>
                    <a:pt x="7957" y="2781"/>
                  </a:cubicBezTo>
                  <a:cubicBezTo>
                    <a:pt x="8457" y="1404"/>
                    <a:pt x="7402" y="0"/>
                    <a:pt x="6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3;p48">
              <a:extLst>
                <a:ext uri="{FF2B5EF4-FFF2-40B4-BE49-F238E27FC236}">
                  <a16:creationId xmlns="" xmlns:a16="http://schemas.microsoft.com/office/drawing/2014/main" id="{25D7D4F5-0BC3-845B-7F7F-62C17F629E87}"/>
                </a:ext>
              </a:extLst>
            </p:cNvPr>
            <p:cNvSpPr/>
            <p:nvPr/>
          </p:nvSpPr>
          <p:spPr>
            <a:xfrm flipH="1">
              <a:off x="2464238" y="2903446"/>
              <a:ext cx="49028" cy="44981"/>
            </a:xfrm>
            <a:custGeom>
              <a:avLst/>
              <a:gdLst/>
              <a:ahLst/>
              <a:cxnLst/>
              <a:rect l="l" t="t" r="r" b="b"/>
              <a:pathLst>
                <a:path w="3416" h="3134" extrusionOk="0">
                  <a:moveTo>
                    <a:pt x="1596" y="1"/>
                  </a:moveTo>
                  <a:cubicBezTo>
                    <a:pt x="1334" y="1"/>
                    <a:pt x="1074" y="63"/>
                    <a:pt x="845" y="178"/>
                  </a:cubicBezTo>
                  <a:cubicBezTo>
                    <a:pt x="529" y="424"/>
                    <a:pt x="282" y="741"/>
                    <a:pt x="176" y="1128"/>
                  </a:cubicBezTo>
                  <a:cubicBezTo>
                    <a:pt x="0" y="1516"/>
                    <a:pt x="36" y="1973"/>
                    <a:pt x="212" y="2396"/>
                  </a:cubicBezTo>
                  <a:cubicBezTo>
                    <a:pt x="388" y="2748"/>
                    <a:pt x="740" y="2994"/>
                    <a:pt x="1127" y="3100"/>
                  </a:cubicBezTo>
                  <a:cubicBezTo>
                    <a:pt x="1250" y="3122"/>
                    <a:pt x="1376" y="3134"/>
                    <a:pt x="1502" y="3134"/>
                  </a:cubicBezTo>
                  <a:cubicBezTo>
                    <a:pt x="1775" y="3134"/>
                    <a:pt x="2048" y="3079"/>
                    <a:pt x="2289" y="2959"/>
                  </a:cubicBezTo>
                  <a:cubicBezTo>
                    <a:pt x="2993" y="2677"/>
                    <a:pt x="3415" y="1938"/>
                    <a:pt x="3275" y="1164"/>
                  </a:cubicBezTo>
                  <a:cubicBezTo>
                    <a:pt x="3099" y="706"/>
                    <a:pt x="2747" y="319"/>
                    <a:pt x="2254" y="143"/>
                  </a:cubicBezTo>
                  <a:cubicBezTo>
                    <a:pt x="2044" y="46"/>
                    <a:pt x="1819" y="1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4;p48">
              <a:extLst>
                <a:ext uri="{FF2B5EF4-FFF2-40B4-BE49-F238E27FC236}">
                  <a16:creationId xmlns="" xmlns:a16="http://schemas.microsoft.com/office/drawing/2014/main" id="{0269E3D9-D3DF-63F9-13B9-F3B82874CFF1}"/>
                </a:ext>
              </a:extLst>
            </p:cNvPr>
            <p:cNvSpPr/>
            <p:nvPr/>
          </p:nvSpPr>
          <p:spPr>
            <a:xfrm flipH="1">
              <a:off x="2937787" y="3186478"/>
              <a:ext cx="101573" cy="3043"/>
            </a:xfrm>
            <a:custGeom>
              <a:avLst/>
              <a:gdLst/>
              <a:ahLst/>
              <a:cxnLst/>
              <a:rect l="l" t="t" r="r" b="b"/>
              <a:pathLst>
                <a:path w="7077" h="212" extrusionOk="0">
                  <a:moveTo>
                    <a:pt x="0" y="0"/>
                  </a:moveTo>
                  <a:lnTo>
                    <a:pt x="0" y="212"/>
                  </a:lnTo>
                  <a:lnTo>
                    <a:pt x="7077" y="212"/>
                  </a:lnTo>
                  <a:lnTo>
                    <a:pt x="70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05;p48">
              <a:extLst>
                <a:ext uri="{FF2B5EF4-FFF2-40B4-BE49-F238E27FC236}">
                  <a16:creationId xmlns="" xmlns:a16="http://schemas.microsoft.com/office/drawing/2014/main" id="{5078AE2B-7EDC-AE31-5807-EF0E76E96A48}"/>
                </a:ext>
              </a:extLst>
            </p:cNvPr>
            <p:cNvSpPr/>
            <p:nvPr/>
          </p:nvSpPr>
          <p:spPr>
            <a:xfrm flipH="1">
              <a:off x="2929190" y="3200632"/>
              <a:ext cx="114720" cy="3043"/>
            </a:xfrm>
            <a:custGeom>
              <a:avLst/>
              <a:gdLst/>
              <a:ahLst/>
              <a:cxnLst/>
              <a:rect l="l" t="t" r="r" b="b"/>
              <a:pathLst>
                <a:path w="7993" h="212" extrusionOk="0">
                  <a:moveTo>
                    <a:pt x="1" y="0"/>
                  </a:moveTo>
                  <a:lnTo>
                    <a:pt x="1" y="211"/>
                  </a:lnTo>
                  <a:lnTo>
                    <a:pt x="7992" y="211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06;p48">
              <a:extLst>
                <a:ext uri="{FF2B5EF4-FFF2-40B4-BE49-F238E27FC236}">
                  <a16:creationId xmlns="" xmlns:a16="http://schemas.microsoft.com/office/drawing/2014/main" id="{67031656-D1D1-66EF-712A-0BD6A6FA240A}"/>
                </a:ext>
              </a:extLst>
            </p:cNvPr>
            <p:cNvSpPr/>
            <p:nvPr/>
          </p:nvSpPr>
          <p:spPr>
            <a:xfrm flipH="1">
              <a:off x="2531966" y="3196584"/>
              <a:ext cx="72265" cy="3043"/>
            </a:xfrm>
            <a:custGeom>
              <a:avLst/>
              <a:gdLst/>
              <a:ahLst/>
              <a:cxnLst/>
              <a:rect l="l" t="t" r="r" b="b"/>
              <a:pathLst>
                <a:path w="5035" h="212" extrusionOk="0">
                  <a:moveTo>
                    <a:pt x="0" y="1"/>
                  </a:moveTo>
                  <a:lnTo>
                    <a:pt x="0" y="212"/>
                  </a:lnTo>
                  <a:lnTo>
                    <a:pt x="5035" y="212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07;p48">
              <a:extLst>
                <a:ext uri="{FF2B5EF4-FFF2-40B4-BE49-F238E27FC236}">
                  <a16:creationId xmlns="" xmlns:a16="http://schemas.microsoft.com/office/drawing/2014/main" id="{63511BA1-EB65-A8CE-8087-45AABDEB7EAA}"/>
                </a:ext>
              </a:extLst>
            </p:cNvPr>
            <p:cNvSpPr/>
            <p:nvPr/>
          </p:nvSpPr>
          <p:spPr>
            <a:xfrm flipH="1">
              <a:off x="2537519" y="3212259"/>
              <a:ext cx="60151" cy="3545"/>
            </a:xfrm>
            <a:custGeom>
              <a:avLst/>
              <a:gdLst/>
              <a:ahLst/>
              <a:cxnLst/>
              <a:rect l="l" t="t" r="r" b="b"/>
              <a:pathLst>
                <a:path w="4191" h="247" extrusionOk="0">
                  <a:moveTo>
                    <a:pt x="1" y="0"/>
                  </a:moveTo>
                  <a:lnTo>
                    <a:pt x="1" y="246"/>
                  </a:lnTo>
                  <a:lnTo>
                    <a:pt x="4190" y="246"/>
                  </a:lnTo>
                  <a:lnTo>
                    <a:pt x="4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08;p48">
              <a:extLst>
                <a:ext uri="{FF2B5EF4-FFF2-40B4-BE49-F238E27FC236}">
                  <a16:creationId xmlns="" xmlns:a16="http://schemas.microsoft.com/office/drawing/2014/main" id="{D68990E4-77B3-750B-6385-6FDD5E9FBA02}"/>
                </a:ext>
              </a:extLst>
            </p:cNvPr>
            <p:cNvSpPr/>
            <p:nvPr/>
          </p:nvSpPr>
          <p:spPr>
            <a:xfrm flipH="1">
              <a:off x="2544593" y="2954004"/>
              <a:ext cx="38422" cy="49028"/>
            </a:xfrm>
            <a:custGeom>
              <a:avLst/>
              <a:gdLst/>
              <a:ahLst/>
              <a:cxnLst/>
              <a:rect l="l" t="t" r="r" b="b"/>
              <a:pathLst>
                <a:path w="2677" h="3416" extrusionOk="0">
                  <a:moveTo>
                    <a:pt x="494" y="0"/>
                  </a:moveTo>
                  <a:lnTo>
                    <a:pt x="494" y="0"/>
                  </a:lnTo>
                  <a:cubicBezTo>
                    <a:pt x="1" y="1550"/>
                    <a:pt x="1022" y="3204"/>
                    <a:pt x="2641" y="3415"/>
                  </a:cubicBezTo>
                  <a:lnTo>
                    <a:pt x="2677" y="3204"/>
                  </a:lnTo>
                  <a:cubicBezTo>
                    <a:pt x="1163" y="2993"/>
                    <a:pt x="212" y="1479"/>
                    <a:pt x="705" y="71"/>
                  </a:cubicBez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09;p48">
              <a:extLst>
                <a:ext uri="{FF2B5EF4-FFF2-40B4-BE49-F238E27FC236}">
                  <a16:creationId xmlns="" xmlns:a16="http://schemas.microsoft.com/office/drawing/2014/main" id="{E8FBC935-357B-864F-324E-0497C6D8DD8E}"/>
                </a:ext>
              </a:extLst>
            </p:cNvPr>
            <p:cNvSpPr/>
            <p:nvPr/>
          </p:nvSpPr>
          <p:spPr>
            <a:xfrm flipH="1">
              <a:off x="2820534" y="3093488"/>
              <a:ext cx="62161" cy="10119"/>
            </a:xfrm>
            <a:custGeom>
              <a:avLst/>
              <a:gdLst/>
              <a:ahLst/>
              <a:cxnLst/>
              <a:rect l="l" t="t" r="r" b="b"/>
              <a:pathLst>
                <a:path w="4331" h="705" extrusionOk="0">
                  <a:moveTo>
                    <a:pt x="352" y="0"/>
                  </a:moveTo>
                  <a:cubicBezTo>
                    <a:pt x="247" y="247"/>
                    <a:pt x="106" y="458"/>
                    <a:pt x="0" y="705"/>
                  </a:cubicBezTo>
                  <a:lnTo>
                    <a:pt x="4331" y="669"/>
                  </a:lnTo>
                  <a:lnTo>
                    <a:pt x="4120" y="36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10;p48">
              <a:extLst>
                <a:ext uri="{FF2B5EF4-FFF2-40B4-BE49-F238E27FC236}">
                  <a16:creationId xmlns="" xmlns:a16="http://schemas.microsoft.com/office/drawing/2014/main" id="{7F9D4602-A612-4393-4C94-E3A8AE456ED3}"/>
                </a:ext>
              </a:extLst>
            </p:cNvPr>
            <p:cNvSpPr/>
            <p:nvPr/>
          </p:nvSpPr>
          <p:spPr>
            <a:xfrm flipH="1">
              <a:off x="2624949" y="3100536"/>
              <a:ext cx="30327" cy="33599"/>
            </a:xfrm>
            <a:custGeom>
              <a:avLst/>
              <a:gdLst/>
              <a:ahLst/>
              <a:cxnLst/>
              <a:rect l="l" t="t" r="r" b="b"/>
              <a:pathLst>
                <a:path w="2113" h="2341" extrusionOk="0">
                  <a:moveTo>
                    <a:pt x="530" y="1"/>
                  </a:moveTo>
                  <a:cubicBezTo>
                    <a:pt x="462" y="1"/>
                    <a:pt x="392" y="13"/>
                    <a:pt x="317" y="38"/>
                  </a:cubicBezTo>
                  <a:cubicBezTo>
                    <a:pt x="141" y="178"/>
                    <a:pt x="0" y="390"/>
                    <a:pt x="36" y="636"/>
                  </a:cubicBezTo>
                  <a:cubicBezTo>
                    <a:pt x="71" y="1094"/>
                    <a:pt x="282" y="1516"/>
                    <a:pt x="599" y="1868"/>
                  </a:cubicBezTo>
                  <a:cubicBezTo>
                    <a:pt x="775" y="2044"/>
                    <a:pt x="986" y="2185"/>
                    <a:pt x="1197" y="2291"/>
                  </a:cubicBezTo>
                  <a:cubicBezTo>
                    <a:pt x="1276" y="2325"/>
                    <a:pt x="1359" y="2340"/>
                    <a:pt x="1441" y="2340"/>
                  </a:cubicBezTo>
                  <a:cubicBezTo>
                    <a:pt x="1614" y="2340"/>
                    <a:pt x="1782" y="2270"/>
                    <a:pt x="1902" y="2150"/>
                  </a:cubicBezTo>
                  <a:cubicBezTo>
                    <a:pt x="2078" y="1904"/>
                    <a:pt x="2113" y="1587"/>
                    <a:pt x="1972" y="1305"/>
                  </a:cubicBezTo>
                  <a:cubicBezTo>
                    <a:pt x="1796" y="777"/>
                    <a:pt x="1409" y="354"/>
                    <a:pt x="881" y="108"/>
                  </a:cubicBezTo>
                  <a:cubicBezTo>
                    <a:pt x="767" y="40"/>
                    <a:pt x="653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11;p48">
              <a:extLst>
                <a:ext uri="{FF2B5EF4-FFF2-40B4-BE49-F238E27FC236}">
                  <a16:creationId xmlns="" xmlns:a16="http://schemas.microsoft.com/office/drawing/2014/main" id="{D93622A5-746C-740B-7AA8-0B3877A8C43B}"/>
                </a:ext>
              </a:extLst>
            </p:cNvPr>
            <p:cNvSpPr/>
            <p:nvPr/>
          </p:nvSpPr>
          <p:spPr>
            <a:xfrm flipH="1">
              <a:off x="2462216" y="2896384"/>
              <a:ext cx="67227" cy="67227"/>
            </a:xfrm>
            <a:custGeom>
              <a:avLst/>
              <a:gdLst/>
              <a:ahLst/>
              <a:cxnLst/>
              <a:rect l="l" t="t" r="r" b="b"/>
              <a:pathLst>
                <a:path w="4684" h="4684" extrusionOk="0">
                  <a:moveTo>
                    <a:pt x="1656" y="1"/>
                  </a:moveTo>
                  <a:cubicBezTo>
                    <a:pt x="670" y="388"/>
                    <a:pt x="1" y="1374"/>
                    <a:pt x="71" y="2430"/>
                  </a:cubicBezTo>
                  <a:cubicBezTo>
                    <a:pt x="177" y="3486"/>
                    <a:pt x="951" y="4366"/>
                    <a:pt x="1972" y="4613"/>
                  </a:cubicBezTo>
                  <a:cubicBezTo>
                    <a:pt x="2148" y="4683"/>
                    <a:pt x="2360" y="4683"/>
                    <a:pt x="2536" y="4683"/>
                  </a:cubicBezTo>
                  <a:cubicBezTo>
                    <a:pt x="3381" y="4683"/>
                    <a:pt x="4190" y="4261"/>
                    <a:pt x="4683" y="3557"/>
                  </a:cubicBezTo>
                  <a:lnTo>
                    <a:pt x="4507" y="3416"/>
                  </a:lnTo>
                  <a:cubicBezTo>
                    <a:pt x="4046" y="4079"/>
                    <a:pt x="3325" y="4459"/>
                    <a:pt x="2557" y="4459"/>
                  </a:cubicBezTo>
                  <a:cubicBezTo>
                    <a:pt x="2387" y="4459"/>
                    <a:pt x="2215" y="4440"/>
                    <a:pt x="2043" y="4402"/>
                  </a:cubicBezTo>
                  <a:cubicBezTo>
                    <a:pt x="1092" y="4155"/>
                    <a:pt x="423" y="3381"/>
                    <a:pt x="318" y="2430"/>
                  </a:cubicBezTo>
                  <a:cubicBezTo>
                    <a:pt x="247" y="1444"/>
                    <a:pt x="811" y="564"/>
                    <a:pt x="1726" y="212"/>
                  </a:cubicBez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12;p48">
              <a:extLst>
                <a:ext uri="{FF2B5EF4-FFF2-40B4-BE49-F238E27FC236}">
                  <a16:creationId xmlns="" xmlns:a16="http://schemas.microsoft.com/office/drawing/2014/main" id="{69CB765F-DC6B-3778-4C1F-A61A116FFCAF}"/>
                </a:ext>
              </a:extLst>
            </p:cNvPr>
            <p:cNvSpPr/>
            <p:nvPr/>
          </p:nvSpPr>
          <p:spPr>
            <a:xfrm flipH="1">
              <a:off x="3412906" y="2346025"/>
              <a:ext cx="601312" cy="2284502"/>
            </a:xfrm>
            <a:custGeom>
              <a:avLst/>
              <a:gdLst/>
              <a:ahLst/>
              <a:cxnLst/>
              <a:rect l="l" t="t" r="r" b="b"/>
              <a:pathLst>
                <a:path w="41896" h="159171" extrusionOk="0">
                  <a:moveTo>
                    <a:pt x="0" y="1"/>
                  </a:moveTo>
                  <a:lnTo>
                    <a:pt x="0" y="159170"/>
                  </a:lnTo>
                  <a:lnTo>
                    <a:pt x="41896" y="159170"/>
                  </a:lnTo>
                  <a:lnTo>
                    <a:pt x="418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13;p48">
              <a:extLst>
                <a:ext uri="{FF2B5EF4-FFF2-40B4-BE49-F238E27FC236}">
                  <a16:creationId xmlns="" xmlns:a16="http://schemas.microsoft.com/office/drawing/2014/main" id="{D54D3D5E-6905-6155-88C6-E50A339E2CA5}"/>
                </a:ext>
              </a:extLst>
            </p:cNvPr>
            <p:cNvSpPr/>
            <p:nvPr/>
          </p:nvSpPr>
          <p:spPr>
            <a:xfrm flipH="1">
              <a:off x="3902040" y="2346025"/>
              <a:ext cx="112179" cy="2284502"/>
            </a:xfrm>
            <a:custGeom>
              <a:avLst/>
              <a:gdLst/>
              <a:ahLst/>
              <a:cxnLst/>
              <a:rect l="l" t="t" r="r" b="b"/>
              <a:pathLst>
                <a:path w="7816" h="159171" extrusionOk="0">
                  <a:moveTo>
                    <a:pt x="0" y="1"/>
                  </a:moveTo>
                  <a:lnTo>
                    <a:pt x="0" y="159170"/>
                  </a:lnTo>
                  <a:lnTo>
                    <a:pt x="7816" y="159170"/>
                  </a:lnTo>
                  <a:lnTo>
                    <a:pt x="7816" y="1"/>
                  </a:ln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14;p48">
              <a:extLst>
                <a:ext uri="{FF2B5EF4-FFF2-40B4-BE49-F238E27FC236}">
                  <a16:creationId xmlns="" xmlns:a16="http://schemas.microsoft.com/office/drawing/2014/main" id="{D2D9E646-1AF5-DF16-D4F5-1CC270B233F2}"/>
                </a:ext>
              </a:extLst>
            </p:cNvPr>
            <p:cNvSpPr/>
            <p:nvPr/>
          </p:nvSpPr>
          <p:spPr>
            <a:xfrm flipH="1">
              <a:off x="3472527" y="2346025"/>
              <a:ext cx="541692" cy="2284502"/>
            </a:xfrm>
            <a:custGeom>
              <a:avLst/>
              <a:gdLst/>
              <a:ahLst/>
              <a:cxnLst/>
              <a:rect l="l" t="t" r="r" b="b"/>
              <a:pathLst>
                <a:path w="37742" h="159171" extrusionOk="0">
                  <a:moveTo>
                    <a:pt x="0" y="1"/>
                  </a:moveTo>
                  <a:lnTo>
                    <a:pt x="0" y="159170"/>
                  </a:lnTo>
                  <a:lnTo>
                    <a:pt x="37741" y="159170"/>
                  </a:lnTo>
                  <a:lnTo>
                    <a:pt x="377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15;p48">
              <a:extLst>
                <a:ext uri="{FF2B5EF4-FFF2-40B4-BE49-F238E27FC236}">
                  <a16:creationId xmlns="" xmlns:a16="http://schemas.microsoft.com/office/drawing/2014/main" id="{BF44051C-8CCD-D6FE-CAD0-6BB492F0F4C1}"/>
                </a:ext>
              </a:extLst>
            </p:cNvPr>
            <p:cNvSpPr/>
            <p:nvPr/>
          </p:nvSpPr>
          <p:spPr>
            <a:xfrm flipH="1">
              <a:off x="3913148" y="2346025"/>
              <a:ext cx="101070" cy="2284502"/>
            </a:xfrm>
            <a:custGeom>
              <a:avLst/>
              <a:gdLst/>
              <a:ahLst/>
              <a:cxnLst/>
              <a:rect l="l" t="t" r="r" b="b"/>
              <a:pathLst>
                <a:path w="7042" h="159171" extrusionOk="0">
                  <a:moveTo>
                    <a:pt x="0" y="1"/>
                  </a:moveTo>
                  <a:lnTo>
                    <a:pt x="0" y="159170"/>
                  </a:lnTo>
                  <a:lnTo>
                    <a:pt x="7041" y="159170"/>
                  </a:lnTo>
                  <a:lnTo>
                    <a:pt x="7041" y="1"/>
                  </a:ln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16;p48">
              <a:extLst>
                <a:ext uri="{FF2B5EF4-FFF2-40B4-BE49-F238E27FC236}">
                  <a16:creationId xmlns="" xmlns:a16="http://schemas.microsoft.com/office/drawing/2014/main" id="{609EE778-C8E4-97A1-DCBB-7E6C7A728A98}"/>
                </a:ext>
              </a:extLst>
            </p:cNvPr>
            <p:cNvSpPr/>
            <p:nvPr/>
          </p:nvSpPr>
          <p:spPr>
            <a:xfrm flipH="1">
              <a:off x="3471503" y="2346542"/>
              <a:ext cx="405257" cy="2284487"/>
            </a:xfrm>
            <a:custGeom>
              <a:avLst/>
              <a:gdLst/>
              <a:ahLst/>
              <a:cxnLst/>
              <a:rect l="l" t="t" r="r" b="b"/>
              <a:pathLst>
                <a:path w="28236" h="159170" extrusionOk="0">
                  <a:moveTo>
                    <a:pt x="0" y="0"/>
                  </a:moveTo>
                  <a:lnTo>
                    <a:pt x="0" y="159169"/>
                  </a:lnTo>
                  <a:lnTo>
                    <a:pt x="28236" y="159169"/>
                  </a:lnTo>
                  <a:lnTo>
                    <a:pt x="282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17;p48">
              <a:extLst>
                <a:ext uri="{FF2B5EF4-FFF2-40B4-BE49-F238E27FC236}">
                  <a16:creationId xmlns="" xmlns:a16="http://schemas.microsoft.com/office/drawing/2014/main" id="{0E343C22-9156-F5D4-52E2-C27555D4D970}"/>
                </a:ext>
              </a:extLst>
            </p:cNvPr>
            <p:cNvSpPr/>
            <p:nvPr/>
          </p:nvSpPr>
          <p:spPr>
            <a:xfrm flipH="1">
              <a:off x="3471469" y="2346542"/>
              <a:ext cx="170292" cy="2284487"/>
            </a:xfrm>
            <a:custGeom>
              <a:avLst/>
              <a:gdLst/>
              <a:ahLst/>
              <a:cxnLst/>
              <a:rect l="l" t="t" r="r" b="b"/>
              <a:pathLst>
                <a:path w="11865" h="159170" extrusionOk="0">
                  <a:moveTo>
                    <a:pt x="0" y="0"/>
                  </a:moveTo>
                  <a:lnTo>
                    <a:pt x="0" y="159169"/>
                  </a:lnTo>
                  <a:lnTo>
                    <a:pt x="11865" y="159169"/>
                  </a:lnTo>
                  <a:lnTo>
                    <a:pt x="118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18;p48">
              <a:extLst>
                <a:ext uri="{FF2B5EF4-FFF2-40B4-BE49-F238E27FC236}">
                  <a16:creationId xmlns="" xmlns:a16="http://schemas.microsoft.com/office/drawing/2014/main" id="{6B92CF85-AD56-2328-61F7-5C2529D43F86}"/>
                </a:ext>
              </a:extLst>
            </p:cNvPr>
            <p:cNvSpPr/>
            <p:nvPr/>
          </p:nvSpPr>
          <p:spPr>
            <a:xfrm flipH="1">
              <a:off x="3912144" y="2346542"/>
              <a:ext cx="101070" cy="2284487"/>
            </a:xfrm>
            <a:custGeom>
              <a:avLst/>
              <a:gdLst/>
              <a:ahLst/>
              <a:cxnLst/>
              <a:rect l="l" t="t" r="r" b="b"/>
              <a:pathLst>
                <a:path w="7042" h="159170" extrusionOk="0">
                  <a:moveTo>
                    <a:pt x="0" y="0"/>
                  </a:moveTo>
                  <a:lnTo>
                    <a:pt x="0" y="159169"/>
                  </a:lnTo>
                  <a:lnTo>
                    <a:pt x="7042" y="159169"/>
                  </a:lnTo>
                  <a:lnTo>
                    <a:pt x="7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19;p48">
              <a:extLst>
                <a:ext uri="{FF2B5EF4-FFF2-40B4-BE49-F238E27FC236}">
                  <a16:creationId xmlns="" xmlns:a16="http://schemas.microsoft.com/office/drawing/2014/main" id="{59F9EE30-DAC1-CAB7-A501-FCB147883994}"/>
                </a:ext>
              </a:extLst>
            </p:cNvPr>
            <p:cNvSpPr/>
            <p:nvPr/>
          </p:nvSpPr>
          <p:spPr>
            <a:xfrm flipH="1">
              <a:off x="3416421" y="2851411"/>
              <a:ext cx="485617" cy="16190"/>
            </a:xfrm>
            <a:custGeom>
              <a:avLst/>
              <a:gdLst/>
              <a:ahLst/>
              <a:cxnLst/>
              <a:rect l="l" t="t" r="r" b="b"/>
              <a:pathLst>
                <a:path w="33835" h="1128" extrusionOk="0">
                  <a:moveTo>
                    <a:pt x="1" y="0"/>
                  </a:moveTo>
                  <a:lnTo>
                    <a:pt x="1" y="1127"/>
                  </a:lnTo>
                  <a:lnTo>
                    <a:pt x="33834" y="1127"/>
                  </a:lnTo>
                  <a:lnTo>
                    <a:pt x="33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20;p48">
              <a:extLst>
                <a:ext uri="{FF2B5EF4-FFF2-40B4-BE49-F238E27FC236}">
                  <a16:creationId xmlns="" xmlns:a16="http://schemas.microsoft.com/office/drawing/2014/main" id="{53E5E823-A5CC-6A71-AEEB-C31365B466AC}"/>
                </a:ext>
              </a:extLst>
            </p:cNvPr>
            <p:cNvSpPr/>
            <p:nvPr/>
          </p:nvSpPr>
          <p:spPr>
            <a:xfrm flipH="1">
              <a:off x="3416421" y="3386611"/>
              <a:ext cx="485617" cy="15673"/>
            </a:xfrm>
            <a:custGeom>
              <a:avLst/>
              <a:gdLst/>
              <a:ahLst/>
              <a:cxnLst/>
              <a:rect l="l" t="t" r="r" b="b"/>
              <a:pathLst>
                <a:path w="33835" h="1092" extrusionOk="0">
                  <a:moveTo>
                    <a:pt x="1" y="0"/>
                  </a:moveTo>
                  <a:lnTo>
                    <a:pt x="1" y="1092"/>
                  </a:lnTo>
                  <a:lnTo>
                    <a:pt x="33834" y="1092"/>
                  </a:lnTo>
                  <a:lnTo>
                    <a:pt x="33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21;p48">
              <a:extLst>
                <a:ext uri="{FF2B5EF4-FFF2-40B4-BE49-F238E27FC236}">
                  <a16:creationId xmlns="" xmlns:a16="http://schemas.microsoft.com/office/drawing/2014/main" id="{98D357B9-0A04-A9D0-F1A6-70F4B4981F79}"/>
                </a:ext>
              </a:extLst>
            </p:cNvPr>
            <p:cNvSpPr/>
            <p:nvPr/>
          </p:nvSpPr>
          <p:spPr>
            <a:xfrm flipH="1">
              <a:off x="3416421" y="3921295"/>
              <a:ext cx="485617" cy="15687"/>
            </a:xfrm>
            <a:custGeom>
              <a:avLst/>
              <a:gdLst/>
              <a:ahLst/>
              <a:cxnLst/>
              <a:rect l="l" t="t" r="r" b="b"/>
              <a:pathLst>
                <a:path w="33835" h="1093" extrusionOk="0">
                  <a:moveTo>
                    <a:pt x="1" y="1"/>
                  </a:moveTo>
                  <a:lnTo>
                    <a:pt x="1" y="1092"/>
                  </a:lnTo>
                  <a:lnTo>
                    <a:pt x="33834" y="1092"/>
                  </a:lnTo>
                  <a:lnTo>
                    <a:pt x="338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22;p48">
              <a:extLst>
                <a:ext uri="{FF2B5EF4-FFF2-40B4-BE49-F238E27FC236}">
                  <a16:creationId xmlns="" xmlns:a16="http://schemas.microsoft.com/office/drawing/2014/main" id="{82D0C828-EF44-37CA-049F-F19B6ACCF01A}"/>
                </a:ext>
              </a:extLst>
            </p:cNvPr>
            <p:cNvSpPr/>
            <p:nvPr/>
          </p:nvSpPr>
          <p:spPr>
            <a:xfrm flipH="1">
              <a:off x="3416421" y="4455993"/>
              <a:ext cx="485617" cy="16190"/>
            </a:xfrm>
            <a:custGeom>
              <a:avLst/>
              <a:gdLst/>
              <a:ahLst/>
              <a:cxnLst/>
              <a:rect l="l" t="t" r="r" b="b"/>
              <a:pathLst>
                <a:path w="33835" h="1128" extrusionOk="0">
                  <a:moveTo>
                    <a:pt x="1" y="1"/>
                  </a:moveTo>
                  <a:lnTo>
                    <a:pt x="1" y="1127"/>
                  </a:lnTo>
                  <a:lnTo>
                    <a:pt x="33834" y="1127"/>
                  </a:lnTo>
                  <a:lnTo>
                    <a:pt x="338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23;p48">
              <a:extLst>
                <a:ext uri="{FF2B5EF4-FFF2-40B4-BE49-F238E27FC236}">
                  <a16:creationId xmlns="" xmlns:a16="http://schemas.microsoft.com/office/drawing/2014/main" id="{0306DFA4-598A-DC75-FAC4-E7F318F7ACDC}"/>
                </a:ext>
              </a:extLst>
            </p:cNvPr>
            <p:cNvSpPr/>
            <p:nvPr/>
          </p:nvSpPr>
          <p:spPr>
            <a:xfrm flipH="1">
              <a:off x="3493196" y="2529995"/>
              <a:ext cx="125326" cy="129689"/>
            </a:xfrm>
            <a:custGeom>
              <a:avLst/>
              <a:gdLst/>
              <a:ahLst/>
              <a:cxnLst/>
              <a:rect l="l" t="t" r="r" b="b"/>
              <a:pathLst>
                <a:path w="8732" h="9036" extrusionOk="0">
                  <a:moveTo>
                    <a:pt x="7957" y="0"/>
                  </a:moveTo>
                  <a:lnTo>
                    <a:pt x="6232" y="2429"/>
                  </a:lnTo>
                  <a:lnTo>
                    <a:pt x="6197" y="2394"/>
                  </a:lnTo>
                  <a:cubicBezTo>
                    <a:pt x="5722" y="2109"/>
                    <a:pt x="5161" y="1966"/>
                    <a:pt x="4617" y="1966"/>
                  </a:cubicBezTo>
                  <a:cubicBezTo>
                    <a:pt x="4557" y="1966"/>
                    <a:pt x="4497" y="1968"/>
                    <a:pt x="4437" y="1972"/>
                  </a:cubicBezTo>
                  <a:cubicBezTo>
                    <a:pt x="3803" y="2042"/>
                    <a:pt x="3169" y="2324"/>
                    <a:pt x="2712" y="2746"/>
                  </a:cubicBezTo>
                  <a:lnTo>
                    <a:pt x="177" y="563"/>
                  </a:lnTo>
                  <a:lnTo>
                    <a:pt x="1" y="704"/>
                  </a:lnTo>
                  <a:lnTo>
                    <a:pt x="1902" y="3732"/>
                  </a:lnTo>
                  <a:cubicBezTo>
                    <a:pt x="1339" y="4577"/>
                    <a:pt x="1127" y="5598"/>
                    <a:pt x="1374" y="6619"/>
                  </a:cubicBezTo>
                  <a:cubicBezTo>
                    <a:pt x="1691" y="7745"/>
                    <a:pt x="2606" y="8626"/>
                    <a:pt x="3768" y="8943"/>
                  </a:cubicBezTo>
                  <a:cubicBezTo>
                    <a:pt x="4052" y="9005"/>
                    <a:pt x="4343" y="9035"/>
                    <a:pt x="4634" y="9035"/>
                  </a:cubicBezTo>
                  <a:cubicBezTo>
                    <a:pt x="5498" y="9035"/>
                    <a:pt x="6366" y="8765"/>
                    <a:pt x="7077" y="8238"/>
                  </a:cubicBezTo>
                  <a:cubicBezTo>
                    <a:pt x="7746" y="7781"/>
                    <a:pt x="8239" y="7077"/>
                    <a:pt x="8485" y="6302"/>
                  </a:cubicBezTo>
                  <a:cubicBezTo>
                    <a:pt x="8732" y="5492"/>
                    <a:pt x="8591" y="4612"/>
                    <a:pt x="8098" y="3908"/>
                  </a:cubicBezTo>
                  <a:cubicBezTo>
                    <a:pt x="7887" y="3662"/>
                    <a:pt x="7605" y="3415"/>
                    <a:pt x="7324" y="3274"/>
                  </a:cubicBezTo>
                  <a:lnTo>
                    <a:pt x="7288" y="3239"/>
                  </a:lnTo>
                  <a:cubicBezTo>
                    <a:pt x="7570" y="2253"/>
                    <a:pt x="7887" y="1267"/>
                    <a:pt x="8309" y="282"/>
                  </a:cubicBezTo>
                  <a:lnTo>
                    <a:pt x="7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24;p48">
              <a:extLst>
                <a:ext uri="{FF2B5EF4-FFF2-40B4-BE49-F238E27FC236}">
                  <a16:creationId xmlns="" xmlns:a16="http://schemas.microsoft.com/office/drawing/2014/main" id="{54BA8EF1-8CC7-EA4F-1B9A-AEF5763DAF12}"/>
                </a:ext>
              </a:extLst>
            </p:cNvPr>
            <p:cNvSpPr/>
            <p:nvPr/>
          </p:nvSpPr>
          <p:spPr>
            <a:xfrm flipH="1">
              <a:off x="3507326" y="2589782"/>
              <a:ext cx="62936" cy="54023"/>
            </a:xfrm>
            <a:custGeom>
              <a:avLst/>
              <a:gdLst/>
              <a:ahLst/>
              <a:cxnLst/>
              <a:rect l="l" t="t" r="r" b="b"/>
              <a:pathLst>
                <a:path w="4385" h="3764" extrusionOk="0">
                  <a:moveTo>
                    <a:pt x="2257" y="0"/>
                  </a:moveTo>
                  <a:cubicBezTo>
                    <a:pt x="1085" y="0"/>
                    <a:pt x="0" y="1170"/>
                    <a:pt x="511" y="2524"/>
                  </a:cubicBezTo>
                  <a:cubicBezTo>
                    <a:pt x="808" y="3283"/>
                    <a:pt x="1537" y="3763"/>
                    <a:pt x="2352" y="3763"/>
                  </a:cubicBezTo>
                  <a:cubicBezTo>
                    <a:pt x="2407" y="3763"/>
                    <a:pt x="2462" y="3761"/>
                    <a:pt x="2518" y="3757"/>
                  </a:cubicBezTo>
                  <a:cubicBezTo>
                    <a:pt x="3363" y="3651"/>
                    <a:pt x="4032" y="2982"/>
                    <a:pt x="4208" y="2137"/>
                  </a:cubicBezTo>
                  <a:cubicBezTo>
                    <a:pt x="4384" y="1327"/>
                    <a:pt x="4173" y="1116"/>
                    <a:pt x="3539" y="553"/>
                  </a:cubicBezTo>
                  <a:cubicBezTo>
                    <a:pt x="3153" y="167"/>
                    <a:pt x="2699" y="0"/>
                    <a:pt x="2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25;p48">
              <a:extLst>
                <a:ext uri="{FF2B5EF4-FFF2-40B4-BE49-F238E27FC236}">
                  <a16:creationId xmlns="" xmlns:a16="http://schemas.microsoft.com/office/drawing/2014/main" id="{FE97595B-4525-B2B0-B070-5ADDE852A8D0}"/>
                </a:ext>
              </a:extLst>
            </p:cNvPr>
            <p:cNvSpPr/>
            <p:nvPr/>
          </p:nvSpPr>
          <p:spPr>
            <a:xfrm flipH="1">
              <a:off x="3550815" y="2558489"/>
              <a:ext cx="227401" cy="168082"/>
            </a:xfrm>
            <a:custGeom>
              <a:avLst/>
              <a:gdLst/>
              <a:ahLst/>
              <a:cxnLst/>
              <a:rect l="l" t="t" r="r" b="b"/>
              <a:pathLst>
                <a:path w="15844" h="11711" extrusionOk="0">
                  <a:moveTo>
                    <a:pt x="12509" y="0"/>
                  </a:moveTo>
                  <a:cubicBezTo>
                    <a:pt x="12399" y="0"/>
                    <a:pt x="12290" y="7"/>
                    <a:pt x="12182" y="22"/>
                  </a:cubicBezTo>
                  <a:cubicBezTo>
                    <a:pt x="8767" y="92"/>
                    <a:pt x="5387" y="374"/>
                    <a:pt x="2042" y="972"/>
                  </a:cubicBezTo>
                  <a:lnTo>
                    <a:pt x="282" y="4352"/>
                  </a:lnTo>
                  <a:cubicBezTo>
                    <a:pt x="141" y="4528"/>
                    <a:pt x="71" y="4740"/>
                    <a:pt x="36" y="4986"/>
                  </a:cubicBezTo>
                  <a:cubicBezTo>
                    <a:pt x="0" y="5514"/>
                    <a:pt x="493" y="5901"/>
                    <a:pt x="916" y="6183"/>
                  </a:cubicBezTo>
                  <a:cubicBezTo>
                    <a:pt x="3134" y="7732"/>
                    <a:pt x="5493" y="9316"/>
                    <a:pt x="6760" y="11710"/>
                  </a:cubicBezTo>
                  <a:cubicBezTo>
                    <a:pt x="8211" y="11496"/>
                    <a:pt x="9677" y="11395"/>
                    <a:pt x="11149" y="11395"/>
                  </a:cubicBezTo>
                  <a:cubicBezTo>
                    <a:pt x="11856" y="11395"/>
                    <a:pt x="12565" y="11418"/>
                    <a:pt x="13273" y="11464"/>
                  </a:cubicBezTo>
                  <a:cubicBezTo>
                    <a:pt x="15315" y="8647"/>
                    <a:pt x="15843" y="5021"/>
                    <a:pt x="14717" y="1747"/>
                  </a:cubicBezTo>
                  <a:cubicBezTo>
                    <a:pt x="14576" y="1148"/>
                    <a:pt x="14224" y="656"/>
                    <a:pt x="13766" y="303"/>
                  </a:cubicBezTo>
                  <a:cubicBezTo>
                    <a:pt x="13374" y="107"/>
                    <a:pt x="12937" y="0"/>
                    <a:pt x="125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26;p48">
              <a:extLst>
                <a:ext uri="{FF2B5EF4-FFF2-40B4-BE49-F238E27FC236}">
                  <a16:creationId xmlns="" xmlns:a16="http://schemas.microsoft.com/office/drawing/2014/main" id="{612DDE8B-01FB-DA04-EF69-139AEBA751E5}"/>
                </a:ext>
              </a:extLst>
            </p:cNvPr>
            <p:cNvSpPr/>
            <p:nvPr/>
          </p:nvSpPr>
          <p:spPr>
            <a:xfrm flipH="1">
              <a:off x="3582634" y="2659359"/>
              <a:ext cx="88942" cy="66725"/>
            </a:xfrm>
            <a:custGeom>
              <a:avLst/>
              <a:gdLst/>
              <a:ahLst/>
              <a:cxnLst/>
              <a:rect l="l" t="t" r="r" b="b"/>
              <a:pathLst>
                <a:path w="6197" h="4649" extrusionOk="0">
                  <a:moveTo>
                    <a:pt x="4859" y="1"/>
                  </a:moveTo>
                  <a:lnTo>
                    <a:pt x="1796" y="177"/>
                  </a:lnTo>
                  <a:lnTo>
                    <a:pt x="1760" y="247"/>
                  </a:lnTo>
                  <a:cubicBezTo>
                    <a:pt x="1267" y="1620"/>
                    <a:pt x="704" y="2958"/>
                    <a:pt x="0" y="4261"/>
                  </a:cubicBezTo>
                  <a:lnTo>
                    <a:pt x="211" y="4331"/>
                  </a:lnTo>
                  <a:cubicBezTo>
                    <a:pt x="880" y="3064"/>
                    <a:pt x="1479" y="1761"/>
                    <a:pt x="1936" y="388"/>
                  </a:cubicBezTo>
                  <a:lnTo>
                    <a:pt x="4682" y="247"/>
                  </a:lnTo>
                  <a:lnTo>
                    <a:pt x="5950" y="4648"/>
                  </a:lnTo>
                  <a:lnTo>
                    <a:pt x="6196" y="4578"/>
                  </a:lnTo>
                  <a:lnTo>
                    <a:pt x="4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27;p48">
              <a:extLst>
                <a:ext uri="{FF2B5EF4-FFF2-40B4-BE49-F238E27FC236}">
                  <a16:creationId xmlns="" xmlns:a16="http://schemas.microsoft.com/office/drawing/2014/main" id="{763FF464-FCFD-411E-8000-D5E6B1CB690E}"/>
                </a:ext>
              </a:extLst>
            </p:cNvPr>
            <p:cNvSpPr/>
            <p:nvPr/>
          </p:nvSpPr>
          <p:spPr>
            <a:xfrm flipH="1">
              <a:off x="3653389" y="2574466"/>
              <a:ext cx="101070" cy="85914"/>
            </a:xfrm>
            <a:custGeom>
              <a:avLst/>
              <a:gdLst/>
              <a:ahLst/>
              <a:cxnLst/>
              <a:rect l="l" t="t" r="r" b="b"/>
              <a:pathLst>
                <a:path w="7042" h="5986" extrusionOk="0">
                  <a:moveTo>
                    <a:pt x="71" y="0"/>
                  </a:moveTo>
                  <a:lnTo>
                    <a:pt x="0" y="211"/>
                  </a:lnTo>
                  <a:cubicBezTo>
                    <a:pt x="2922" y="1232"/>
                    <a:pt x="5352" y="3274"/>
                    <a:pt x="6865" y="5985"/>
                  </a:cubicBezTo>
                  <a:lnTo>
                    <a:pt x="7041" y="5880"/>
                  </a:lnTo>
                  <a:cubicBezTo>
                    <a:pt x="5528" y="3134"/>
                    <a:pt x="3028" y="1021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28;p48">
              <a:extLst>
                <a:ext uri="{FF2B5EF4-FFF2-40B4-BE49-F238E27FC236}">
                  <a16:creationId xmlns="" xmlns:a16="http://schemas.microsoft.com/office/drawing/2014/main" id="{A68FAD77-CCEF-8D65-5429-CF8CF2089858}"/>
                </a:ext>
              </a:extLst>
            </p:cNvPr>
            <p:cNvSpPr/>
            <p:nvPr/>
          </p:nvSpPr>
          <p:spPr>
            <a:xfrm flipH="1">
              <a:off x="3572017" y="2563341"/>
              <a:ext cx="24772" cy="80360"/>
            </a:xfrm>
            <a:custGeom>
              <a:avLst/>
              <a:gdLst/>
              <a:ahLst/>
              <a:cxnLst/>
              <a:rect l="l" t="t" r="r" b="b"/>
              <a:pathLst>
                <a:path w="1726" h="5599" extrusionOk="0">
                  <a:moveTo>
                    <a:pt x="1444" y="1"/>
                  </a:moveTo>
                  <a:lnTo>
                    <a:pt x="1444" y="1"/>
                  </a:lnTo>
                  <a:cubicBezTo>
                    <a:pt x="1550" y="1937"/>
                    <a:pt x="1022" y="3838"/>
                    <a:pt x="1" y="5458"/>
                  </a:cubicBezTo>
                  <a:lnTo>
                    <a:pt x="177" y="5599"/>
                  </a:lnTo>
                  <a:cubicBezTo>
                    <a:pt x="1198" y="3979"/>
                    <a:pt x="1726" y="2078"/>
                    <a:pt x="1655" y="1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29;p48">
              <a:extLst>
                <a:ext uri="{FF2B5EF4-FFF2-40B4-BE49-F238E27FC236}">
                  <a16:creationId xmlns="" xmlns:a16="http://schemas.microsoft.com/office/drawing/2014/main" id="{C560ED79-208C-A7D5-B346-2792B22CBD19}"/>
                </a:ext>
              </a:extLst>
            </p:cNvPr>
            <p:cNvSpPr/>
            <p:nvPr/>
          </p:nvSpPr>
          <p:spPr>
            <a:xfrm flipH="1">
              <a:off x="3660973" y="2699796"/>
              <a:ext cx="138975" cy="137956"/>
            </a:xfrm>
            <a:custGeom>
              <a:avLst/>
              <a:gdLst/>
              <a:ahLst/>
              <a:cxnLst/>
              <a:rect l="l" t="t" r="r" b="b"/>
              <a:pathLst>
                <a:path w="9683" h="9612" extrusionOk="0">
                  <a:moveTo>
                    <a:pt x="7676" y="0"/>
                  </a:moveTo>
                  <a:cubicBezTo>
                    <a:pt x="6866" y="106"/>
                    <a:pt x="6021" y="141"/>
                    <a:pt x="5211" y="141"/>
                  </a:cubicBezTo>
                  <a:cubicBezTo>
                    <a:pt x="5160" y="139"/>
                    <a:pt x="5110" y="138"/>
                    <a:pt x="5059" y="138"/>
                  </a:cubicBezTo>
                  <a:cubicBezTo>
                    <a:pt x="4300" y="138"/>
                    <a:pt x="3550" y="383"/>
                    <a:pt x="2923" y="845"/>
                  </a:cubicBezTo>
                  <a:cubicBezTo>
                    <a:pt x="2359" y="1374"/>
                    <a:pt x="1937" y="2078"/>
                    <a:pt x="1761" y="2817"/>
                  </a:cubicBezTo>
                  <a:cubicBezTo>
                    <a:pt x="951" y="5035"/>
                    <a:pt x="388" y="7288"/>
                    <a:pt x="1" y="9612"/>
                  </a:cubicBezTo>
                  <a:lnTo>
                    <a:pt x="5704" y="9049"/>
                  </a:lnTo>
                  <a:cubicBezTo>
                    <a:pt x="5598" y="6971"/>
                    <a:pt x="5282" y="4929"/>
                    <a:pt x="4824" y="2887"/>
                  </a:cubicBezTo>
                  <a:cubicBezTo>
                    <a:pt x="6338" y="2113"/>
                    <a:pt x="7992" y="1620"/>
                    <a:pt x="9682" y="1444"/>
                  </a:cubicBezTo>
                  <a:lnTo>
                    <a:pt x="76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30;p48">
              <a:extLst>
                <a:ext uri="{FF2B5EF4-FFF2-40B4-BE49-F238E27FC236}">
                  <a16:creationId xmlns="" xmlns:a16="http://schemas.microsoft.com/office/drawing/2014/main" id="{DFE0B86C-7396-5B37-E6DC-6088B9C78DE9}"/>
                </a:ext>
              </a:extLst>
            </p:cNvPr>
            <p:cNvSpPr/>
            <p:nvPr/>
          </p:nvSpPr>
          <p:spPr>
            <a:xfrm flipH="1">
              <a:off x="3504303" y="2706873"/>
              <a:ext cx="103094" cy="112581"/>
            </a:xfrm>
            <a:custGeom>
              <a:avLst/>
              <a:gdLst/>
              <a:ahLst/>
              <a:cxnLst/>
              <a:rect l="l" t="t" r="r" b="b"/>
              <a:pathLst>
                <a:path w="7183" h="7844" extrusionOk="0">
                  <a:moveTo>
                    <a:pt x="0" y="0"/>
                  </a:moveTo>
                  <a:lnTo>
                    <a:pt x="0" y="0"/>
                  </a:lnTo>
                  <a:cubicBezTo>
                    <a:pt x="317" y="1127"/>
                    <a:pt x="2183" y="1057"/>
                    <a:pt x="2606" y="2148"/>
                  </a:cubicBezTo>
                  <a:cubicBezTo>
                    <a:pt x="2711" y="2500"/>
                    <a:pt x="2711" y="2852"/>
                    <a:pt x="2641" y="3204"/>
                  </a:cubicBezTo>
                  <a:cubicBezTo>
                    <a:pt x="2430" y="4753"/>
                    <a:pt x="2148" y="6302"/>
                    <a:pt x="1796" y="7816"/>
                  </a:cubicBezTo>
                  <a:cubicBezTo>
                    <a:pt x="2277" y="7835"/>
                    <a:pt x="2758" y="7844"/>
                    <a:pt x="3239" y="7844"/>
                  </a:cubicBezTo>
                  <a:cubicBezTo>
                    <a:pt x="4554" y="7844"/>
                    <a:pt x="5868" y="7779"/>
                    <a:pt x="7182" y="7675"/>
                  </a:cubicBezTo>
                  <a:lnTo>
                    <a:pt x="5070" y="1937"/>
                  </a:lnTo>
                  <a:cubicBezTo>
                    <a:pt x="4929" y="1444"/>
                    <a:pt x="4648" y="986"/>
                    <a:pt x="4295" y="634"/>
                  </a:cubicBezTo>
                  <a:cubicBezTo>
                    <a:pt x="3799" y="254"/>
                    <a:pt x="3205" y="44"/>
                    <a:pt x="2594" y="44"/>
                  </a:cubicBezTo>
                  <a:cubicBezTo>
                    <a:pt x="2469" y="44"/>
                    <a:pt x="2344" y="53"/>
                    <a:pt x="2218" y="71"/>
                  </a:cubicBezTo>
                  <a:cubicBezTo>
                    <a:pt x="1927" y="112"/>
                    <a:pt x="1635" y="132"/>
                    <a:pt x="1343" y="132"/>
                  </a:cubicBezTo>
                  <a:cubicBezTo>
                    <a:pt x="896" y="132"/>
                    <a:pt x="448" y="8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31;p48">
              <a:extLst>
                <a:ext uri="{FF2B5EF4-FFF2-40B4-BE49-F238E27FC236}">
                  <a16:creationId xmlns="" xmlns:a16="http://schemas.microsoft.com/office/drawing/2014/main" id="{8F7DADC9-05CC-741E-6D7A-86869361B283}"/>
                </a:ext>
              </a:extLst>
            </p:cNvPr>
            <p:cNvSpPr/>
            <p:nvPr/>
          </p:nvSpPr>
          <p:spPr>
            <a:xfrm flipH="1">
              <a:off x="3600324" y="2514578"/>
              <a:ext cx="126345" cy="106539"/>
            </a:xfrm>
            <a:custGeom>
              <a:avLst/>
              <a:gdLst/>
              <a:ahLst/>
              <a:cxnLst/>
              <a:rect l="l" t="t" r="r" b="b"/>
              <a:pathLst>
                <a:path w="8803" h="7423" extrusionOk="0">
                  <a:moveTo>
                    <a:pt x="3953" y="1"/>
                  </a:moveTo>
                  <a:cubicBezTo>
                    <a:pt x="3414" y="1"/>
                    <a:pt x="2873" y="99"/>
                    <a:pt x="2359" y="299"/>
                  </a:cubicBezTo>
                  <a:cubicBezTo>
                    <a:pt x="881" y="933"/>
                    <a:pt x="1" y="2447"/>
                    <a:pt x="177" y="3996"/>
                  </a:cubicBezTo>
                  <a:cubicBezTo>
                    <a:pt x="1831" y="4912"/>
                    <a:pt x="3451" y="5933"/>
                    <a:pt x="5035" y="7024"/>
                  </a:cubicBezTo>
                  <a:cubicBezTo>
                    <a:pt x="5395" y="7289"/>
                    <a:pt x="5827" y="7422"/>
                    <a:pt x="6264" y="7422"/>
                  </a:cubicBezTo>
                  <a:cubicBezTo>
                    <a:pt x="6639" y="7422"/>
                    <a:pt x="7017" y="7325"/>
                    <a:pt x="7359" y="7130"/>
                  </a:cubicBezTo>
                  <a:cubicBezTo>
                    <a:pt x="7922" y="6813"/>
                    <a:pt x="8450" y="6496"/>
                    <a:pt x="8661" y="5933"/>
                  </a:cubicBezTo>
                  <a:cubicBezTo>
                    <a:pt x="8767" y="5580"/>
                    <a:pt x="8802" y="5264"/>
                    <a:pt x="8767" y="4912"/>
                  </a:cubicBezTo>
                  <a:cubicBezTo>
                    <a:pt x="8661" y="3362"/>
                    <a:pt x="7922" y="1919"/>
                    <a:pt x="6690" y="933"/>
                  </a:cubicBezTo>
                  <a:cubicBezTo>
                    <a:pt x="5896" y="321"/>
                    <a:pt x="4928" y="1"/>
                    <a:pt x="39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32;p48">
              <a:extLst>
                <a:ext uri="{FF2B5EF4-FFF2-40B4-BE49-F238E27FC236}">
                  <a16:creationId xmlns="" xmlns:a16="http://schemas.microsoft.com/office/drawing/2014/main" id="{35CB8529-D35B-E67F-2860-9DC2216B004A}"/>
                </a:ext>
              </a:extLst>
            </p:cNvPr>
            <p:cNvSpPr/>
            <p:nvPr/>
          </p:nvSpPr>
          <p:spPr>
            <a:xfrm flipH="1">
              <a:off x="3655404" y="2566370"/>
              <a:ext cx="37403" cy="32867"/>
            </a:xfrm>
            <a:custGeom>
              <a:avLst/>
              <a:gdLst/>
              <a:ahLst/>
              <a:cxnLst/>
              <a:rect l="l" t="t" r="r" b="b"/>
              <a:pathLst>
                <a:path w="2606" h="2290" extrusionOk="0">
                  <a:moveTo>
                    <a:pt x="0" y="1"/>
                  </a:moveTo>
                  <a:lnTo>
                    <a:pt x="0" y="1"/>
                  </a:lnTo>
                  <a:cubicBezTo>
                    <a:pt x="740" y="881"/>
                    <a:pt x="1620" y="1656"/>
                    <a:pt x="2606" y="2289"/>
                  </a:cubicBezTo>
                  <a:cubicBezTo>
                    <a:pt x="2535" y="1233"/>
                    <a:pt x="951" y="38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33;p48">
              <a:extLst>
                <a:ext uri="{FF2B5EF4-FFF2-40B4-BE49-F238E27FC236}">
                  <a16:creationId xmlns="" xmlns:a16="http://schemas.microsoft.com/office/drawing/2014/main" id="{FA41A8B9-CE66-D8CE-31C1-DD3D5A7F23BC}"/>
                </a:ext>
              </a:extLst>
            </p:cNvPr>
            <p:cNvSpPr/>
            <p:nvPr/>
          </p:nvSpPr>
          <p:spPr>
            <a:xfrm flipH="1">
              <a:off x="3605360" y="2557283"/>
              <a:ext cx="11640" cy="32351"/>
            </a:xfrm>
            <a:custGeom>
              <a:avLst/>
              <a:gdLst/>
              <a:ahLst/>
              <a:cxnLst/>
              <a:rect l="l" t="t" r="r" b="b"/>
              <a:pathLst>
                <a:path w="811" h="2254" extrusionOk="0">
                  <a:moveTo>
                    <a:pt x="247" y="0"/>
                  </a:moveTo>
                  <a:lnTo>
                    <a:pt x="247" y="0"/>
                  </a:lnTo>
                  <a:cubicBezTo>
                    <a:pt x="36" y="740"/>
                    <a:pt x="0" y="1514"/>
                    <a:pt x="141" y="2253"/>
                  </a:cubicBezTo>
                  <a:cubicBezTo>
                    <a:pt x="775" y="1655"/>
                    <a:pt x="810" y="669"/>
                    <a:pt x="2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34;p48">
              <a:extLst>
                <a:ext uri="{FF2B5EF4-FFF2-40B4-BE49-F238E27FC236}">
                  <a16:creationId xmlns="" xmlns:a16="http://schemas.microsoft.com/office/drawing/2014/main" id="{7902475F-FA52-7CCC-B66B-51238C70C41C}"/>
                </a:ext>
              </a:extLst>
            </p:cNvPr>
            <p:cNvSpPr/>
            <p:nvPr/>
          </p:nvSpPr>
          <p:spPr>
            <a:xfrm flipH="1">
              <a:off x="3753960" y="2529995"/>
              <a:ext cx="124824" cy="129689"/>
            </a:xfrm>
            <a:custGeom>
              <a:avLst/>
              <a:gdLst/>
              <a:ahLst/>
              <a:cxnLst/>
              <a:rect l="l" t="t" r="r" b="b"/>
              <a:pathLst>
                <a:path w="8697" h="9036" extrusionOk="0">
                  <a:moveTo>
                    <a:pt x="7957" y="0"/>
                  </a:moveTo>
                  <a:lnTo>
                    <a:pt x="6232" y="2429"/>
                  </a:lnTo>
                  <a:lnTo>
                    <a:pt x="6197" y="2394"/>
                  </a:lnTo>
                  <a:cubicBezTo>
                    <a:pt x="5721" y="2109"/>
                    <a:pt x="5161" y="1966"/>
                    <a:pt x="4617" y="1966"/>
                  </a:cubicBezTo>
                  <a:cubicBezTo>
                    <a:pt x="4556" y="1966"/>
                    <a:pt x="4496" y="1968"/>
                    <a:pt x="4436" y="1972"/>
                  </a:cubicBezTo>
                  <a:cubicBezTo>
                    <a:pt x="3767" y="2042"/>
                    <a:pt x="3169" y="2324"/>
                    <a:pt x="2711" y="2746"/>
                  </a:cubicBezTo>
                  <a:lnTo>
                    <a:pt x="176" y="563"/>
                  </a:lnTo>
                  <a:lnTo>
                    <a:pt x="0" y="704"/>
                  </a:lnTo>
                  <a:lnTo>
                    <a:pt x="1902" y="3732"/>
                  </a:lnTo>
                  <a:cubicBezTo>
                    <a:pt x="1338" y="4577"/>
                    <a:pt x="1127" y="5598"/>
                    <a:pt x="1373" y="6619"/>
                  </a:cubicBezTo>
                  <a:cubicBezTo>
                    <a:pt x="1690" y="7745"/>
                    <a:pt x="2606" y="8626"/>
                    <a:pt x="3767" y="8943"/>
                  </a:cubicBezTo>
                  <a:cubicBezTo>
                    <a:pt x="4052" y="9005"/>
                    <a:pt x="4343" y="9035"/>
                    <a:pt x="4634" y="9035"/>
                  </a:cubicBezTo>
                  <a:cubicBezTo>
                    <a:pt x="5498" y="9035"/>
                    <a:pt x="6366" y="8765"/>
                    <a:pt x="7077" y="8238"/>
                  </a:cubicBezTo>
                  <a:cubicBezTo>
                    <a:pt x="7746" y="7781"/>
                    <a:pt x="8239" y="7077"/>
                    <a:pt x="8485" y="6302"/>
                  </a:cubicBezTo>
                  <a:cubicBezTo>
                    <a:pt x="8696" y="5492"/>
                    <a:pt x="8556" y="4612"/>
                    <a:pt x="8098" y="3908"/>
                  </a:cubicBezTo>
                  <a:cubicBezTo>
                    <a:pt x="7887" y="3662"/>
                    <a:pt x="7605" y="3415"/>
                    <a:pt x="7323" y="3274"/>
                  </a:cubicBezTo>
                  <a:lnTo>
                    <a:pt x="7253" y="3239"/>
                  </a:lnTo>
                  <a:cubicBezTo>
                    <a:pt x="7570" y="2253"/>
                    <a:pt x="7887" y="1267"/>
                    <a:pt x="8309" y="282"/>
                  </a:cubicBezTo>
                  <a:lnTo>
                    <a:pt x="7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35;p48">
              <a:extLst>
                <a:ext uri="{FF2B5EF4-FFF2-40B4-BE49-F238E27FC236}">
                  <a16:creationId xmlns="" xmlns:a16="http://schemas.microsoft.com/office/drawing/2014/main" id="{ADE334B6-3335-A658-5F5F-E678A6C97B22}"/>
                </a:ext>
              </a:extLst>
            </p:cNvPr>
            <p:cNvSpPr/>
            <p:nvPr/>
          </p:nvSpPr>
          <p:spPr>
            <a:xfrm flipH="1">
              <a:off x="3767602" y="2589782"/>
              <a:ext cx="62563" cy="54023"/>
            </a:xfrm>
            <a:custGeom>
              <a:avLst/>
              <a:gdLst/>
              <a:ahLst/>
              <a:cxnLst/>
              <a:rect l="l" t="t" r="r" b="b"/>
              <a:pathLst>
                <a:path w="4359" h="3764" extrusionOk="0">
                  <a:moveTo>
                    <a:pt x="2237" y="0"/>
                  </a:moveTo>
                  <a:cubicBezTo>
                    <a:pt x="1074" y="0"/>
                    <a:pt x="0" y="1170"/>
                    <a:pt x="486" y="2524"/>
                  </a:cubicBezTo>
                  <a:cubicBezTo>
                    <a:pt x="816" y="3283"/>
                    <a:pt x="1516" y="3763"/>
                    <a:pt x="2327" y="3763"/>
                  </a:cubicBezTo>
                  <a:cubicBezTo>
                    <a:pt x="2382" y="3763"/>
                    <a:pt x="2437" y="3761"/>
                    <a:pt x="2493" y="3757"/>
                  </a:cubicBezTo>
                  <a:cubicBezTo>
                    <a:pt x="3338" y="3651"/>
                    <a:pt x="4042" y="2982"/>
                    <a:pt x="4183" y="2137"/>
                  </a:cubicBezTo>
                  <a:cubicBezTo>
                    <a:pt x="4359" y="1327"/>
                    <a:pt x="4148" y="1116"/>
                    <a:pt x="3514" y="553"/>
                  </a:cubicBezTo>
                  <a:cubicBezTo>
                    <a:pt x="3128" y="167"/>
                    <a:pt x="2676" y="0"/>
                    <a:pt x="2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36;p48">
              <a:extLst>
                <a:ext uri="{FF2B5EF4-FFF2-40B4-BE49-F238E27FC236}">
                  <a16:creationId xmlns="" xmlns:a16="http://schemas.microsoft.com/office/drawing/2014/main" id="{E114ACD4-9786-FCEA-75CE-FCDB06A08CA8}"/>
                </a:ext>
              </a:extLst>
            </p:cNvPr>
            <p:cNvSpPr/>
            <p:nvPr/>
          </p:nvSpPr>
          <p:spPr>
            <a:xfrm flipH="1">
              <a:off x="3681173" y="2609836"/>
              <a:ext cx="59649" cy="53578"/>
            </a:xfrm>
            <a:custGeom>
              <a:avLst/>
              <a:gdLst/>
              <a:ahLst/>
              <a:cxnLst/>
              <a:rect l="l" t="t" r="r" b="b"/>
              <a:pathLst>
                <a:path w="4156" h="3733" extrusionOk="0">
                  <a:moveTo>
                    <a:pt x="1057" y="1"/>
                  </a:moveTo>
                  <a:cubicBezTo>
                    <a:pt x="599" y="1"/>
                    <a:pt x="212" y="318"/>
                    <a:pt x="106" y="740"/>
                  </a:cubicBezTo>
                  <a:cubicBezTo>
                    <a:pt x="1" y="1163"/>
                    <a:pt x="106" y="1620"/>
                    <a:pt x="388" y="1937"/>
                  </a:cubicBezTo>
                  <a:cubicBezTo>
                    <a:pt x="670" y="2289"/>
                    <a:pt x="987" y="2571"/>
                    <a:pt x="1374" y="2747"/>
                  </a:cubicBezTo>
                  <a:cubicBezTo>
                    <a:pt x="2148" y="3169"/>
                    <a:pt x="2958" y="3486"/>
                    <a:pt x="3803" y="3733"/>
                  </a:cubicBezTo>
                  <a:cubicBezTo>
                    <a:pt x="4049" y="3592"/>
                    <a:pt x="4155" y="3345"/>
                    <a:pt x="4085" y="3099"/>
                  </a:cubicBezTo>
                  <a:cubicBezTo>
                    <a:pt x="4049" y="2852"/>
                    <a:pt x="3944" y="2606"/>
                    <a:pt x="3768" y="2430"/>
                  </a:cubicBezTo>
                  <a:cubicBezTo>
                    <a:pt x="3275" y="1831"/>
                    <a:pt x="2676" y="1374"/>
                    <a:pt x="2148" y="810"/>
                  </a:cubicBezTo>
                  <a:cubicBezTo>
                    <a:pt x="1831" y="458"/>
                    <a:pt x="1515" y="36"/>
                    <a:pt x="1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37;p48">
              <a:extLst>
                <a:ext uri="{FF2B5EF4-FFF2-40B4-BE49-F238E27FC236}">
                  <a16:creationId xmlns="" xmlns:a16="http://schemas.microsoft.com/office/drawing/2014/main" id="{5575AD12-8128-FB7E-305C-587E3D675D22}"/>
                </a:ext>
              </a:extLst>
            </p:cNvPr>
            <p:cNvSpPr/>
            <p:nvPr/>
          </p:nvSpPr>
          <p:spPr>
            <a:xfrm flipH="1">
              <a:off x="3562915" y="2602759"/>
              <a:ext cx="17194" cy="42024"/>
            </a:xfrm>
            <a:custGeom>
              <a:avLst/>
              <a:gdLst/>
              <a:ahLst/>
              <a:cxnLst/>
              <a:rect l="l" t="t" r="r" b="b"/>
              <a:pathLst>
                <a:path w="1198" h="2928" extrusionOk="0">
                  <a:moveTo>
                    <a:pt x="599" y="1"/>
                  </a:moveTo>
                  <a:cubicBezTo>
                    <a:pt x="423" y="775"/>
                    <a:pt x="247" y="1550"/>
                    <a:pt x="71" y="2324"/>
                  </a:cubicBezTo>
                  <a:cubicBezTo>
                    <a:pt x="0" y="2500"/>
                    <a:pt x="36" y="2676"/>
                    <a:pt x="106" y="2817"/>
                  </a:cubicBezTo>
                  <a:cubicBezTo>
                    <a:pt x="182" y="2893"/>
                    <a:pt x="277" y="2928"/>
                    <a:pt x="371" y="2928"/>
                  </a:cubicBezTo>
                  <a:cubicBezTo>
                    <a:pt x="453" y="2928"/>
                    <a:pt x="534" y="2902"/>
                    <a:pt x="599" y="2853"/>
                  </a:cubicBezTo>
                  <a:cubicBezTo>
                    <a:pt x="740" y="2747"/>
                    <a:pt x="845" y="2606"/>
                    <a:pt x="916" y="2430"/>
                  </a:cubicBezTo>
                  <a:cubicBezTo>
                    <a:pt x="1162" y="1832"/>
                    <a:pt x="1197" y="1198"/>
                    <a:pt x="1092" y="599"/>
                  </a:cubicBezTo>
                  <a:cubicBezTo>
                    <a:pt x="1092" y="458"/>
                    <a:pt x="1021" y="318"/>
                    <a:pt x="951" y="212"/>
                  </a:cubicBezTo>
                  <a:cubicBezTo>
                    <a:pt x="881" y="71"/>
                    <a:pt x="740" y="1"/>
                    <a:pt x="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38;p48">
              <a:extLst>
                <a:ext uri="{FF2B5EF4-FFF2-40B4-BE49-F238E27FC236}">
                  <a16:creationId xmlns="" xmlns:a16="http://schemas.microsoft.com/office/drawing/2014/main" id="{07ECDE7A-A089-BBA3-1323-D103527ED55F}"/>
                </a:ext>
              </a:extLst>
            </p:cNvPr>
            <p:cNvSpPr/>
            <p:nvPr/>
          </p:nvSpPr>
          <p:spPr>
            <a:xfrm flipH="1">
              <a:off x="3565442" y="2695246"/>
              <a:ext cx="24270" cy="32351"/>
            </a:xfrm>
            <a:custGeom>
              <a:avLst/>
              <a:gdLst/>
              <a:ahLst/>
              <a:cxnLst/>
              <a:rect l="l" t="t" r="r" b="b"/>
              <a:pathLst>
                <a:path w="1691" h="2254" extrusionOk="0">
                  <a:moveTo>
                    <a:pt x="1303" y="1"/>
                  </a:moveTo>
                  <a:lnTo>
                    <a:pt x="0" y="2007"/>
                  </a:lnTo>
                  <a:lnTo>
                    <a:pt x="353" y="2254"/>
                  </a:lnTo>
                  <a:lnTo>
                    <a:pt x="1690" y="247"/>
                  </a:lnTo>
                  <a:lnTo>
                    <a:pt x="13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39;p48">
              <a:extLst>
                <a:ext uri="{FF2B5EF4-FFF2-40B4-BE49-F238E27FC236}">
                  <a16:creationId xmlns="" xmlns:a16="http://schemas.microsoft.com/office/drawing/2014/main" id="{9A51E0F8-F869-3A76-A550-44ECEE1206C4}"/>
                </a:ext>
              </a:extLst>
            </p:cNvPr>
            <p:cNvSpPr/>
            <p:nvPr/>
          </p:nvSpPr>
          <p:spPr>
            <a:xfrm flipH="1">
              <a:off x="3674107" y="2691715"/>
              <a:ext cx="34374" cy="41450"/>
            </a:xfrm>
            <a:custGeom>
              <a:avLst/>
              <a:gdLst/>
              <a:ahLst/>
              <a:cxnLst/>
              <a:rect l="l" t="t" r="r" b="b"/>
              <a:pathLst>
                <a:path w="2395" h="2888" extrusionOk="0">
                  <a:moveTo>
                    <a:pt x="1" y="0"/>
                  </a:moveTo>
                  <a:lnTo>
                    <a:pt x="1" y="423"/>
                  </a:lnTo>
                  <a:cubicBezTo>
                    <a:pt x="1128" y="458"/>
                    <a:pt x="1867" y="1655"/>
                    <a:pt x="1409" y="2676"/>
                  </a:cubicBezTo>
                  <a:lnTo>
                    <a:pt x="1796" y="2887"/>
                  </a:lnTo>
                  <a:cubicBezTo>
                    <a:pt x="2395" y="1549"/>
                    <a:pt x="1444" y="3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40;p48">
              <a:extLst>
                <a:ext uri="{FF2B5EF4-FFF2-40B4-BE49-F238E27FC236}">
                  <a16:creationId xmlns="" xmlns:a16="http://schemas.microsoft.com/office/drawing/2014/main" id="{FDDA23E3-8A4B-A9A9-0DF5-E908B56A27F8}"/>
                </a:ext>
              </a:extLst>
            </p:cNvPr>
            <p:cNvSpPr/>
            <p:nvPr/>
          </p:nvSpPr>
          <p:spPr>
            <a:xfrm flipH="1">
              <a:off x="3728685" y="2710405"/>
              <a:ext cx="44478" cy="43474"/>
            </a:xfrm>
            <a:custGeom>
              <a:avLst/>
              <a:gdLst/>
              <a:ahLst/>
              <a:cxnLst/>
              <a:rect l="l" t="t" r="r" b="b"/>
              <a:pathLst>
                <a:path w="3099" h="3029" extrusionOk="0">
                  <a:moveTo>
                    <a:pt x="1550" y="1"/>
                  </a:moveTo>
                  <a:lnTo>
                    <a:pt x="1479" y="458"/>
                  </a:lnTo>
                  <a:cubicBezTo>
                    <a:pt x="1831" y="529"/>
                    <a:pt x="2113" y="775"/>
                    <a:pt x="2219" y="1092"/>
                  </a:cubicBezTo>
                  <a:cubicBezTo>
                    <a:pt x="2324" y="1444"/>
                    <a:pt x="2289" y="1796"/>
                    <a:pt x="2078" y="2078"/>
                  </a:cubicBezTo>
                  <a:cubicBezTo>
                    <a:pt x="1831" y="2324"/>
                    <a:pt x="1514" y="2500"/>
                    <a:pt x="1198" y="2571"/>
                  </a:cubicBezTo>
                  <a:cubicBezTo>
                    <a:pt x="1004" y="2588"/>
                    <a:pt x="810" y="2597"/>
                    <a:pt x="617" y="2597"/>
                  </a:cubicBezTo>
                  <a:cubicBezTo>
                    <a:pt x="423" y="2597"/>
                    <a:pt x="229" y="2588"/>
                    <a:pt x="36" y="2571"/>
                  </a:cubicBezTo>
                  <a:lnTo>
                    <a:pt x="1" y="2993"/>
                  </a:lnTo>
                  <a:cubicBezTo>
                    <a:pt x="212" y="3029"/>
                    <a:pt x="423" y="3029"/>
                    <a:pt x="669" y="3029"/>
                  </a:cubicBezTo>
                  <a:cubicBezTo>
                    <a:pt x="845" y="3029"/>
                    <a:pt x="1057" y="3029"/>
                    <a:pt x="1268" y="2993"/>
                  </a:cubicBezTo>
                  <a:cubicBezTo>
                    <a:pt x="1690" y="2923"/>
                    <a:pt x="2113" y="2677"/>
                    <a:pt x="2430" y="2360"/>
                  </a:cubicBezTo>
                  <a:cubicBezTo>
                    <a:pt x="3099" y="1479"/>
                    <a:pt x="2606" y="212"/>
                    <a:pt x="1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41;p48">
              <a:extLst>
                <a:ext uri="{FF2B5EF4-FFF2-40B4-BE49-F238E27FC236}">
                  <a16:creationId xmlns="" xmlns:a16="http://schemas.microsoft.com/office/drawing/2014/main" id="{C0E73FC5-9AB7-D1B7-7727-C1997A1FCF6D}"/>
                </a:ext>
              </a:extLst>
            </p:cNvPr>
            <p:cNvSpPr/>
            <p:nvPr/>
          </p:nvSpPr>
          <p:spPr>
            <a:xfrm flipH="1">
              <a:off x="3528552" y="2715974"/>
              <a:ext cx="31346" cy="34503"/>
            </a:xfrm>
            <a:custGeom>
              <a:avLst/>
              <a:gdLst/>
              <a:ahLst/>
              <a:cxnLst/>
              <a:rect l="l" t="t" r="r" b="b"/>
              <a:pathLst>
                <a:path w="2184" h="2404" extrusionOk="0">
                  <a:moveTo>
                    <a:pt x="951" y="0"/>
                  </a:moveTo>
                  <a:cubicBezTo>
                    <a:pt x="705" y="35"/>
                    <a:pt x="458" y="141"/>
                    <a:pt x="282" y="317"/>
                  </a:cubicBezTo>
                  <a:cubicBezTo>
                    <a:pt x="106" y="528"/>
                    <a:pt x="1" y="810"/>
                    <a:pt x="1" y="1091"/>
                  </a:cubicBezTo>
                  <a:cubicBezTo>
                    <a:pt x="36" y="1584"/>
                    <a:pt x="388" y="2042"/>
                    <a:pt x="846" y="2218"/>
                  </a:cubicBezTo>
                  <a:cubicBezTo>
                    <a:pt x="1079" y="2335"/>
                    <a:pt x="1312" y="2403"/>
                    <a:pt x="1566" y="2403"/>
                  </a:cubicBezTo>
                  <a:cubicBezTo>
                    <a:pt x="1618" y="2403"/>
                    <a:pt x="1671" y="2400"/>
                    <a:pt x="1726" y="2394"/>
                  </a:cubicBezTo>
                  <a:cubicBezTo>
                    <a:pt x="1867" y="2394"/>
                    <a:pt x="2007" y="2394"/>
                    <a:pt x="2183" y="2359"/>
                  </a:cubicBezTo>
                  <a:lnTo>
                    <a:pt x="2113" y="1901"/>
                  </a:lnTo>
                  <a:cubicBezTo>
                    <a:pt x="1960" y="1943"/>
                    <a:pt x="1813" y="1963"/>
                    <a:pt x="1669" y="1963"/>
                  </a:cubicBezTo>
                  <a:cubicBezTo>
                    <a:pt x="1448" y="1963"/>
                    <a:pt x="1235" y="1916"/>
                    <a:pt x="1022" y="1831"/>
                  </a:cubicBezTo>
                  <a:cubicBezTo>
                    <a:pt x="705" y="1690"/>
                    <a:pt x="494" y="1408"/>
                    <a:pt x="423" y="1056"/>
                  </a:cubicBezTo>
                  <a:cubicBezTo>
                    <a:pt x="423" y="880"/>
                    <a:pt x="494" y="739"/>
                    <a:pt x="599" y="599"/>
                  </a:cubicBezTo>
                  <a:cubicBezTo>
                    <a:pt x="705" y="528"/>
                    <a:pt x="810" y="458"/>
                    <a:pt x="951" y="458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42;p48">
              <a:extLst>
                <a:ext uri="{FF2B5EF4-FFF2-40B4-BE49-F238E27FC236}">
                  <a16:creationId xmlns="" xmlns:a16="http://schemas.microsoft.com/office/drawing/2014/main" id="{08B865E3-F9EB-1224-E992-3AA3466F63EA}"/>
                </a:ext>
              </a:extLst>
            </p:cNvPr>
            <p:cNvSpPr/>
            <p:nvPr/>
          </p:nvSpPr>
          <p:spPr>
            <a:xfrm flipH="1">
              <a:off x="3478540" y="2815395"/>
              <a:ext cx="129359" cy="32996"/>
            </a:xfrm>
            <a:custGeom>
              <a:avLst/>
              <a:gdLst/>
              <a:ahLst/>
              <a:cxnLst/>
              <a:rect l="l" t="t" r="r" b="b"/>
              <a:pathLst>
                <a:path w="9013" h="2299" extrusionOk="0">
                  <a:moveTo>
                    <a:pt x="5957" y="1"/>
                  </a:moveTo>
                  <a:cubicBezTo>
                    <a:pt x="5873" y="1"/>
                    <a:pt x="5788" y="4"/>
                    <a:pt x="5704" y="10"/>
                  </a:cubicBezTo>
                  <a:cubicBezTo>
                    <a:pt x="4929" y="45"/>
                    <a:pt x="4119" y="45"/>
                    <a:pt x="3345" y="115"/>
                  </a:cubicBezTo>
                  <a:cubicBezTo>
                    <a:pt x="2852" y="151"/>
                    <a:pt x="2394" y="221"/>
                    <a:pt x="1972" y="362"/>
                  </a:cubicBezTo>
                  <a:cubicBezTo>
                    <a:pt x="1091" y="714"/>
                    <a:pt x="528" y="1524"/>
                    <a:pt x="0" y="2298"/>
                  </a:cubicBezTo>
                  <a:lnTo>
                    <a:pt x="9013" y="2298"/>
                  </a:lnTo>
                  <a:cubicBezTo>
                    <a:pt x="8450" y="1524"/>
                    <a:pt x="8027" y="573"/>
                    <a:pt x="7147" y="186"/>
                  </a:cubicBezTo>
                  <a:cubicBezTo>
                    <a:pt x="6768" y="69"/>
                    <a:pt x="6365" y="1"/>
                    <a:pt x="5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43;p48">
              <a:extLst>
                <a:ext uri="{FF2B5EF4-FFF2-40B4-BE49-F238E27FC236}">
                  <a16:creationId xmlns="" xmlns:a16="http://schemas.microsoft.com/office/drawing/2014/main" id="{2B8CBA6E-3BD8-A2EC-1897-4388962C284C}"/>
                </a:ext>
              </a:extLst>
            </p:cNvPr>
            <p:cNvSpPr/>
            <p:nvPr/>
          </p:nvSpPr>
          <p:spPr>
            <a:xfrm flipH="1">
              <a:off x="3691303" y="2815395"/>
              <a:ext cx="129359" cy="32996"/>
            </a:xfrm>
            <a:custGeom>
              <a:avLst/>
              <a:gdLst/>
              <a:ahLst/>
              <a:cxnLst/>
              <a:rect l="l" t="t" r="r" b="b"/>
              <a:pathLst>
                <a:path w="9013" h="2299" extrusionOk="0">
                  <a:moveTo>
                    <a:pt x="5957" y="1"/>
                  </a:moveTo>
                  <a:cubicBezTo>
                    <a:pt x="5873" y="1"/>
                    <a:pt x="5788" y="4"/>
                    <a:pt x="5704" y="10"/>
                  </a:cubicBezTo>
                  <a:cubicBezTo>
                    <a:pt x="4929" y="45"/>
                    <a:pt x="4119" y="45"/>
                    <a:pt x="3345" y="115"/>
                  </a:cubicBezTo>
                  <a:cubicBezTo>
                    <a:pt x="2887" y="151"/>
                    <a:pt x="2429" y="221"/>
                    <a:pt x="1972" y="362"/>
                  </a:cubicBezTo>
                  <a:cubicBezTo>
                    <a:pt x="1092" y="714"/>
                    <a:pt x="528" y="1524"/>
                    <a:pt x="0" y="2298"/>
                  </a:cubicBezTo>
                  <a:lnTo>
                    <a:pt x="9013" y="2298"/>
                  </a:lnTo>
                  <a:cubicBezTo>
                    <a:pt x="8450" y="1524"/>
                    <a:pt x="8027" y="573"/>
                    <a:pt x="7182" y="186"/>
                  </a:cubicBezTo>
                  <a:cubicBezTo>
                    <a:pt x="6774" y="69"/>
                    <a:pt x="6366" y="1"/>
                    <a:pt x="5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44;p48">
              <a:extLst>
                <a:ext uri="{FF2B5EF4-FFF2-40B4-BE49-F238E27FC236}">
                  <a16:creationId xmlns="" xmlns:a16="http://schemas.microsoft.com/office/drawing/2014/main" id="{1E62E738-5E10-35FA-7739-06BE1D1B8E96}"/>
                </a:ext>
              </a:extLst>
            </p:cNvPr>
            <p:cNvSpPr/>
            <p:nvPr/>
          </p:nvSpPr>
          <p:spPr>
            <a:xfrm flipH="1">
              <a:off x="3566986" y="3000499"/>
              <a:ext cx="178387" cy="297125"/>
            </a:xfrm>
            <a:custGeom>
              <a:avLst/>
              <a:gdLst/>
              <a:ahLst/>
              <a:cxnLst/>
              <a:rect l="l" t="t" r="r" b="b"/>
              <a:pathLst>
                <a:path w="12429" h="20702" extrusionOk="0">
                  <a:moveTo>
                    <a:pt x="6901" y="0"/>
                  </a:moveTo>
                  <a:lnTo>
                    <a:pt x="775" y="529"/>
                  </a:lnTo>
                  <a:cubicBezTo>
                    <a:pt x="1" y="3838"/>
                    <a:pt x="71" y="7253"/>
                    <a:pt x="283" y="10598"/>
                  </a:cubicBezTo>
                  <a:cubicBezTo>
                    <a:pt x="494" y="13942"/>
                    <a:pt x="881" y="17322"/>
                    <a:pt x="740" y="20702"/>
                  </a:cubicBezTo>
                  <a:cubicBezTo>
                    <a:pt x="3304" y="20352"/>
                    <a:pt x="5882" y="20173"/>
                    <a:pt x="8466" y="20173"/>
                  </a:cubicBezTo>
                  <a:cubicBezTo>
                    <a:pt x="9786" y="20173"/>
                    <a:pt x="11108" y="20219"/>
                    <a:pt x="12429" y="20315"/>
                  </a:cubicBezTo>
                  <a:cubicBezTo>
                    <a:pt x="11865" y="16724"/>
                    <a:pt x="11302" y="13097"/>
                    <a:pt x="10739" y="9506"/>
                  </a:cubicBezTo>
                  <a:cubicBezTo>
                    <a:pt x="10422" y="7464"/>
                    <a:pt x="10105" y="5387"/>
                    <a:pt x="9647" y="3345"/>
                  </a:cubicBezTo>
                  <a:cubicBezTo>
                    <a:pt x="9507" y="2571"/>
                    <a:pt x="9225" y="1866"/>
                    <a:pt x="8803" y="1197"/>
                  </a:cubicBezTo>
                  <a:cubicBezTo>
                    <a:pt x="8415" y="493"/>
                    <a:pt x="7676" y="71"/>
                    <a:pt x="69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45;p48">
              <a:extLst>
                <a:ext uri="{FF2B5EF4-FFF2-40B4-BE49-F238E27FC236}">
                  <a16:creationId xmlns="" xmlns:a16="http://schemas.microsoft.com/office/drawing/2014/main" id="{BEBB5496-94AF-0A9A-DDD7-79A6DDADA18B}"/>
                </a:ext>
              </a:extLst>
            </p:cNvPr>
            <p:cNvSpPr/>
            <p:nvPr/>
          </p:nvSpPr>
          <p:spPr>
            <a:xfrm flipH="1">
              <a:off x="3708477" y="2988369"/>
              <a:ext cx="69236" cy="114476"/>
            </a:xfrm>
            <a:custGeom>
              <a:avLst/>
              <a:gdLst/>
              <a:ahLst/>
              <a:cxnLst/>
              <a:rect l="l" t="t" r="r" b="b"/>
              <a:pathLst>
                <a:path w="4824" h="7976" extrusionOk="0">
                  <a:moveTo>
                    <a:pt x="3028" y="0"/>
                  </a:moveTo>
                  <a:cubicBezTo>
                    <a:pt x="2359" y="71"/>
                    <a:pt x="1761" y="493"/>
                    <a:pt x="1444" y="1127"/>
                  </a:cubicBezTo>
                  <a:cubicBezTo>
                    <a:pt x="1198" y="1726"/>
                    <a:pt x="1127" y="2430"/>
                    <a:pt x="1303" y="3063"/>
                  </a:cubicBezTo>
                  <a:cubicBezTo>
                    <a:pt x="810" y="3662"/>
                    <a:pt x="564" y="4401"/>
                    <a:pt x="634" y="5176"/>
                  </a:cubicBezTo>
                  <a:cubicBezTo>
                    <a:pt x="247" y="5598"/>
                    <a:pt x="1" y="6197"/>
                    <a:pt x="36" y="6795"/>
                  </a:cubicBezTo>
                  <a:cubicBezTo>
                    <a:pt x="36" y="7147"/>
                    <a:pt x="141" y="7429"/>
                    <a:pt x="353" y="7676"/>
                  </a:cubicBezTo>
                  <a:cubicBezTo>
                    <a:pt x="593" y="7879"/>
                    <a:pt x="872" y="7975"/>
                    <a:pt x="1149" y="7975"/>
                  </a:cubicBezTo>
                  <a:cubicBezTo>
                    <a:pt x="1400" y="7975"/>
                    <a:pt x="1649" y="7896"/>
                    <a:pt x="1867" y="7746"/>
                  </a:cubicBezTo>
                  <a:cubicBezTo>
                    <a:pt x="2324" y="7429"/>
                    <a:pt x="2641" y="6971"/>
                    <a:pt x="2817" y="6478"/>
                  </a:cubicBezTo>
                  <a:cubicBezTo>
                    <a:pt x="2958" y="5950"/>
                    <a:pt x="3134" y="5457"/>
                    <a:pt x="3345" y="4965"/>
                  </a:cubicBezTo>
                  <a:cubicBezTo>
                    <a:pt x="3662" y="4331"/>
                    <a:pt x="4190" y="3838"/>
                    <a:pt x="4472" y="3204"/>
                  </a:cubicBezTo>
                  <a:cubicBezTo>
                    <a:pt x="4754" y="2606"/>
                    <a:pt x="4824" y="1937"/>
                    <a:pt x="4683" y="1338"/>
                  </a:cubicBezTo>
                  <a:cubicBezTo>
                    <a:pt x="4613" y="986"/>
                    <a:pt x="4472" y="705"/>
                    <a:pt x="4261" y="458"/>
                  </a:cubicBezTo>
                  <a:cubicBezTo>
                    <a:pt x="4049" y="176"/>
                    <a:pt x="3733" y="36"/>
                    <a:pt x="3380" y="36"/>
                  </a:cubicBezTo>
                  <a:lnTo>
                    <a:pt x="3028" y="0"/>
                  </a:lnTo>
                  <a:close/>
                </a:path>
              </a:pathLst>
            </a:custGeom>
            <a:solidFill>
              <a:srgbClr val="7FC3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46;p48">
              <a:extLst>
                <a:ext uri="{FF2B5EF4-FFF2-40B4-BE49-F238E27FC236}">
                  <a16:creationId xmlns="" xmlns:a16="http://schemas.microsoft.com/office/drawing/2014/main" id="{A8CB91AE-629F-C446-8EA9-F9FE691552D4}"/>
                </a:ext>
              </a:extLst>
            </p:cNvPr>
            <p:cNvSpPr/>
            <p:nvPr/>
          </p:nvSpPr>
          <p:spPr>
            <a:xfrm flipH="1">
              <a:off x="3612972" y="2979440"/>
              <a:ext cx="140985" cy="135272"/>
            </a:xfrm>
            <a:custGeom>
              <a:avLst/>
              <a:gdLst/>
              <a:ahLst/>
              <a:cxnLst/>
              <a:rect l="l" t="t" r="r" b="b"/>
              <a:pathLst>
                <a:path w="9823" h="9425" extrusionOk="0">
                  <a:moveTo>
                    <a:pt x="5025" y="0"/>
                  </a:moveTo>
                  <a:cubicBezTo>
                    <a:pt x="4229" y="0"/>
                    <a:pt x="3479" y="109"/>
                    <a:pt x="2641" y="235"/>
                  </a:cubicBezTo>
                  <a:cubicBezTo>
                    <a:pt x="1972" y="306"/>
                    <a:pt x="1373" y="517"/>
                    <a:pt x="810" y="834"/>
                  </a:cubicBezTo>
                  <a:cubicBezTo>
                    <a:pt x="352" y="1186"/>
                    <a:pt x="106" y="1714"/>
                    <a:pt x="106" y="2312"/>
                  </a:cubicBezTo>
                  <a:cubicBezTo>
                    <a:pt x="0" y="4002"/>
                    <a:pt x="1444" y="5375"/>
                    <a:pt x="1796" y="7030"/>
                  </a:cubicBezTo>
                  <a:cubicBezTo>
                    <a:pt x="1972" y="7875"/>
                    <a:pt x="2148" y="8650"/>
                    <a:pt x="2218" y="9424"/>
                  </a:cubicBezTo>
                  <a:lnTo>
                    <a:pt x="7922" y="9424"/>
                  </a:lnTo>
                  <a:cubicBezTo>
                    <a:pt x="8203" y="8298"/>
                    <a:pt x="8591" y="7206"/>
                    <a:pt x="9119" y="6185"/>
                  </a:cubicBezTo>
                  <a:cubicBezTo>
                    <a:pt x="9823" y="4495"/>
                    <a:pt x="9506" y="2911"/>
                    <a:pt x="9436" y="1080"/>
                  </a:cubicBezTo>
                  <a:cubicBezTo>
                    <a:pt x="7546" y="252"/>
                    <a:pt x="6233" y="0"/>
                    <a:pt x="5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47;p48">
              <a:extLst>
                <a:ext uri="{FF2B5EF4-FFF2-40B4-BE49-F238E27FC236}">
                  <a16:creationId xmlns="" xmlns:a16="http://schemas.microsoft.com/office/drawing/2014/main" id="{97D017D2-A695-0A18-CD1B-2AD92A3CE2F9}"/>
                </a:ext>
              </a:extLst>
            </p:cNvPr>
            <p:cNvSpPr/>
            <p:nvPr/>
          </p:nvSpPr>
          <p:spPr>
            <a:xfrm flipH="1">
              <a:off x="3635702" y="3114719"/>
              <a:ext cx="85914" cy="35379"/>
            </a:xfrm>
            <a:custGeom>
              <a:avLst/>
              <a:gdLst/>
              <a:ahLst/>
              <a:cxnLst/>
              <a:rect l="l" t="t" r="r" b="b"/>
              <a:pathLst>
                <a:path w="5986" h="2465" extrusionOk="0">
                  <a:moveTo>
                    <a:pt x="1" y="0"/>
                  </a:moveTo>
                  <a:cubicBezTo>
                    <a:pt x="141" y="810"/>
                    <a:pt x="141" y="1655"/>
                    <a:pt x="1" y="2465"/>
                  </a:cubicBezTo>
                  <a:cubicBezTo>
                    <a:pt x="1409" y="2429"/>
                    <a:pt x="4577" y="2113"/>
                    <a:pt x="5986" y="2077"/>
                  </a:cubicBezTo>
                  <a:cubicBezTo>
                    <a:pt x="5669" y="1444"/>
                    <a:pt x="5563" y="704"/>
                    <a:pt x="5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48;p48">
              <a:extLst>
                <a:ext uri="{FF2B5EF4-FFF2-40B4-BE49-F238E27FC236}">
                  <a16:creationId xmlns="" xmlns:a16="http://schemas.microsoft.com/office/drawing/2014/main" id="{640A9625-5014-FAFE-36DB-F8858D68DD41}"/>
                </a:ext>
              </a:extLst>
            </p:cNvPr>
            <p:cNvSpPr/>
            <p:nvPr/>
          </p:nvSpPr>
          <p:spPr>
            <a:xfrm flipH="1">
              <a:off x="3717567" y="3287047"/>
              <a:ext cx="97540" cy="100439"/>
            </a:xfrm>
            <a:custGeom>
              <a:avLst/>
              <a:gdLst/>
              <a:ahLst/>
              <a:cxnLst/>
              <a:rect l="l" t="t" r="r" b="b"/>
              <a:pathLst>
                <a:path w="6796" h="6998" extrusionOk="0">
                  <a:moveTo>
                    <a:pt x="6619" y="1"/>
                  </a:moveTo>
                  <a:cubicBezTo>
                    <a:pt x="5669" y="317"/>
                    <a:pt x="4683" y="529"/>
                    <a:pt x="3662" y="564"/>
                  </a:cubicBezTo>
                  <a:cubicBezTo>
                    <a:pt x="3451" y="1937"/>
                    <a:pt x="3239" y="3345"/>
                    <a:pt x="3028" y="4718"/>
                  </a:cubicBezTo>
                  <a:cubicBezTo>
                    <a:pt x="2535" y="5317"/>
                    <a:pt x="1866" y="5774"/>
                    <a:pt x="1162" y="6056"/>
                  </a:cubicBezTo>
                  <a:cubicBezTo>
                    <a:pt x="916" y="6127"/>
                    <a:pt x="669" y="6232"/>
                    <a:pt x="423" y="6338"/>
                  </a:cubicBezTo>
                  <a:cubicBezTo>
                    <a:pt x="176" y="6479"/>
                    <a:pt x="36" y="6690"/>
                    <a:pt x="0" y="6972"/>
                  </a:cubicBezTo>
                  <a:cubicBezTo>
                    <a:pt x="388" y="6989"/>
                    <a:pt x="775" y="6998"/>
                    <a:pt x="1162" y="6998"/>
                  </a:cubicBezTo>
                  <a:cubicBezTo>
                    <a:pt x="1549" y="6998"/>
                    <a:pt x="1937" y="6989"/>
                    <a:pt x="2324" y="6972"/>
                  </a:cubicBezTo>
                  <a:cubicBezTo>
                    <a:pt x="2676" y="6972"/>
                    <a:pt x="3028" y="6901"/>
                    <a:pt x="3345" y="6725"/>
                  </a:cubicBezTo>
                  <a:cubicBezTo>
                    <a:pt x="3458" y="6631"/>
                    <a:pt x="3541" y="6597"/>
                    <a:pt x="3632" y="6597"/>
                  </a:cubicBezTo>
                  <a:cubicBezTo>
                    <a:pt x="3710" y="6597"/>
                    <a:pt x="3794" y="6622"/>
                    <a:pt x="3908" y="6655"/>
                  </a:cubicBezTo>
                  <a:cubicBezTo>
                    <a:pt x="4155" y="6619"/>
                    <a:pt x="4331" y="6549"/>
                    <a:pt x="4542" y="6443"/>
                  </a:cubicBezTo>
                  <a:cubicBezTo>
                    <a:pt x="4648" y="6373"/>
                    <a:pt x="4648" y="6197"/>
                    <a:pt x="4612" y="6056"/>
                  </a:cubicBezTo>
                  <a:cubicBezTo>
                    <a:pt x="4577" y="5915"/>
                    <a:pt x="4542" y="5739"/>
                    <a:pt x="4542" y="5563"/>
                  </a:cubicBezTo>
                  <a:cubicBezTo>
                    <a:pt x="4577" y="4648"/>
                    <a:pt x="5141" y="3803"/>
                    <a:pt x="5633" y="2993"/>
                  </a:cubicBezTo>
                  <a:cubicBezTo>
                    <a:pt x="6197" y="2113"/>
                    <a:pt x="6795" y="1127"/>
                    <a:pt x="6619" y="71"/>
                  </a:cubicBezTo>
                  <a:lnTo>
                    <a:pt x="66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49;p48">
              <a:extLst>
                <a:ext uri="{FF2B5EF4-FFF2-40B4-BE49-F238E27FC236}">
                  <a16:creationId xmlns="" xmlns:a16="http://schemas.microsoft.com/office/drawing/2014/main" id="{A1AE94B2-1066-6A8D-6717-082EC781B31E}"/>
                </a:ext>
              </a:extLst>
            </p:cNvPr>
            <p:cNvSpPr/>
            <p:nvPr/>
          </p:nvSpPr>
          <p:spPr>
            <a:xfrm flipH="1">
              <a:off x="3573027" y="3290076"/>
              <a:ext cx="65706" cy="96793"/>
            </a:xfrm>
            <a:custGeom>
              <a:avLst/>
              <a:gdLst/>
              <a:ahLst/>
              <a:cxnLst/>
              <a:rect l="l" t="t" r="r" b="b"/>
              <a:pathLst>
                <a:path w="4578" h="6744" extrusionOk="0">
                  <a:moveTo>
                    <a:pt x="106" y="1"/>
                  </a:moveTo>
                  <a:lnTo>
                    <a:pt x="106" y="1"/>
                  </a:lnTo>
                  <a:cubicBezTo>
                    <a:pt x="0" y="987"/>
                    <a:pt x="529" y="1937"/>
                    <a:pt x="1092" y="2782"/>
                  </a:cubicBezTo>
                  <a:cubicBezTo>
                    <a:pt x="1585" y="3451"/>
                    <a:pt x="1937" y="4190"/>
                    <a:pt x="2148" y="5000"/>
                  </a:cubicBezTo>
                  <a:cubicBezTo>
                    <a:pt x="2042" y="5493"/>
                    <a:pt x="1972" y="5986"/>
                    <a:pt x="1937" y="6479"/>
                  </a:cubicBezTo>
                  <a:cubicBezTo>
                    <a:pt x="2268" y="6677"/>
                    <a:pt x="2684" y="6744"/>
                    <a:pt x="3120" y="6744"/>
                  </a:cubicBezTo>
                  <a:cubicBezTo>
                    <a:pt x="3612" y="6744"/>
                    <a:pt x="4129" y="6659"/>
                    <a:pt x="4577" y="6584"/>
                  </a:cubicBezTo>
                  <a:cubicBezTo>
                    <a:pt x="4331" y="6021"/>
                    <a:pt x="4014" y="5317"/>
                    <a:pt x="3732" y="4824"/>
                  </a:cubicBezTo>
                  <a:cubicBezTo>
                    <a:pt x="3521" y="3275"/>
                    <a:pt x="3275" y="1761"/>
                    <a:pt x="3028" y="212"/>
                  </a:cubicBezTo>
                  <a:cubicBezTo>
                    <a:pt x="2042" y="212"/>
                    <a:pt x="1057" y="142"/>
                    <a:pt x="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50;p48">
              <a:extLst>
                <a:ext uri="{FF2B5EF4-FFF2-40B4-BE49-F238E27FC236}">
                  <a16:creationId xmlns="" xmlns:a16="http://schemas.microsoft.com/office/drawing/2014/main" id="{1AB6E902-C0CB-08B2-53F4-41CC7FCE481B}"/>
                </a:ext>
              </a:extLst>
            </p:cNvPr>
            <p:cNvSpPr/>
            <p:nvPr/>
          </p:nvSpPr>
          <p:spPr>
            <a:xfrm flipH="1">
              <a:off x="3663996" y="3135935"/>
              <a:ext cx="98042" cy="159184"/>
            </a:xfrm>
            <a:custGeom>
              <a:avLst/>
              <a:gdLst/>
              <a:ahLst/>
              <a:cxnLst/>
              <a:rect l="l" t="t" r="r" b="b"/>
              <a:pathLst>
                <a:path w="6831" h="11091" extrusionOk="0">
                  <a:moveTo>
                    <a:pt x="3133" y="1"/>
                  </a:moveTo>
                  <a:cubicBezTo>
                    <a:pt x="2253" y="881"/>
                    <a:pt x="1620" y="1937"/>
                    <a:pt x="1197" y="3064"/>
                  </a:cubicBezTo>
                  <a:cubicBezTo>
                    <a:pt x="880" y="4296"/>
                    <a:pt x="669" y="5528"/>
                    <a:pt x="634" y="6760"/>
                  </a:cubicBezTo>
                  <a:cubicBezTo>
                    <a:pt x="528" y="7641"/>
                    <a:pt x="387" y="8521"/>
                    <a:pt x="247" y="9401"/>
                  </a:cubicBezTo>
                  <a:lnTo>
                    <a:pt x="0" y="11091"/>
                  </a:lnTo>
                  <a:cubicBezTo>
                    <a:pt x="986" y="11020"/>
                    <a:pt x="1972" y="10844"/>
                    <a:pt x="2922" y="10492"/>
                  </a:cubicBezTo>
                  <a:cubicBezTo>
                    <a:pt x="2817" y="9929"/>
                    <a:pt x="2500" y="9331"/>
                    <a:pt x="2711" y="8767"/>
                  </a:cubicBezTo>
                  <a:cubicBezTo>
                    <a:pt x="2957" y="8169"/>
                    <a:pt x="3345" y="7922"/>
                    <a:pt x="3626" y="7324"/>
                  </a:cubicBezTo>
                  <a:cubicBezTo>
                    <a:pt x="3873" y="6901"/>
                    <a:pt x="4084" y="6479"/>
                    <a:pt x="4260" y="6021"/>
                  </a:cubicBezTo>
                  <a:cubicBezTo>
                    <a:pt x="4436" y="5458"/>
                    <a:pt x="4964" y="5071"/>
                    <a:pt x="5387" y="4613"/>
                  </a:cubicBezTo>
                  <a:cubicBezTo>
                    <a:pt x="6513" y="3381"/>
                    <a:pt x="6830" y="1585"/>
                    <a:pt x="6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51;p48">
              <a:extLst>
                <a:ext uri="{FF2B5EF4-FFF2-40B4-BE49-F238E27FC236}">
                  <a16:creationId xmlns="" xmlns:a16="http://schemas.microsoft.com/office/drawing/2014/main" id="{9D33ABA6-151D-2321-93C4-FF059DE7B5DC}"/>
                </a:ext>
              </a:extLst>
            </p:cNvPr>
            <p:cNvSpPr/>
            <p:nvPr/>
          </p:nvSpPr>
          <p:spPr>
            <a:xfrm flipH="1">
              <a:off x="3594765" y="3136452"/>
              <a:ext cx="98544" cy="157160"/>
            </a:xfrm>
            <a:custGeom>
              <a:avLst/>
              <a:gdLst/>
              <a:ahLst/>
              <a:cxnLst/>
              <a:rect l="l" t="t" r="r" b="b"/>
              <a:pathLst>
                <a:path w="6866" h="10950" extrusionOk="0">
                  <a:moveTo>
                    <a:pt x="634" y="0"/>
                  </a:moveTo>
                  <a:cubicBezTo>
                    <a:pt x="0" y="1549"/>
                    <a:pt x="352" y="3345"/>
                    <a:pt x="1479" y="4612"/>
                  </a:cubicBezTo>
                  <a:cubicBezTo>
                    <a:pt x="1901" y="5035"/>
                    <a:pt x="2429" y="5422"/>
                    <a:pt x="2605" y="5985"/>
                  </a:cubicBezTo>
                  <a:cubicBezTo>
                    <a:pt x="2781" y="6443"/>
                    <a:pt x="2993" y="6865"/>
                    <a:pt x="3239" y="7323"/>
                  </a:cubicBezTo>
                  <a:cubicBezTo>
                    <a:pt x="3521" y="7886"/>
                    <a:pt x="3908" y="8133"/>
                    <a:pt x="4155" y="8731"/>
                  </a:cubicBezTo>
                  <a:cubicBezTo>
                    <a:pt x="4401" y="9330"/>
                    <a:pt x="4014" y="9928"/>
                    <a:pt x="3908" y="10562"/>
                  </a:cubicBezTo>
                  <a:lnTo>
                    <a:pt x="3908" y="10738"/>
                  </a:lnTo>
                  <a:cubicBezTo>
                    <a:pt x="4894" y="10844"/>
                    <a:pt x="5880" y="10914"/>
                    <a:pt x="6865" y="10949"/>
                  </a:cubicBezTo>
                  <a:cubicBezTo>
                    <a:pt x="6760" y="10421"/>
                    <a:pt x="6689" y="9893"/>
                    <a:pt x="6619" y="9365"/>
                  </a:cubicBezTo>
                  <a:cubicBezTo>
                    <a:pt x="6478" y="8485"/>
                    <a:pt x="6337" y="7605"/>
                    <a:pt x="6232" y="6724"/>
                  </a:cubicBezTo>
                  <a:cubicBezTo>
                    <a:pt x="6091" y="5492"/>
                    <a:pt x="6056" y="4225"/>
                    <a:pt x="5668" y="3028"/>
                  </a:cubicBezTo>
                  <a:cubicBezTo>
                    <a:pt x="5246" y="1901"/>
                    <a:pt x="4577" y="845"/>
                    <a:pt x="3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52;p48">
              <a:extLst>
                <a:ext uri="{FF2B5EF4-FFF2-40B4-BE49-F238E27FC236}">
                  <a16:creationId xmlns="" xmlns:a16="http://schemas.microsoft.com/office/drawing/2014/main" id="{B2CE6A33-DE61-CD5D-9AC3-FE9F033EC949}"/>
                </a:ext>
              </a:extLst>
            </p:cNvPr>
            <p:cNvSpPr/>
            <p:nvPr/>
          </p:nvSpPr>
          <p:spPr>
            <a:xfrm flipH="1">
              <a:off x="3738287" y="3062568"/>
              <a:ext cx="36900" cy="38005"/>
            </a:xfrm>
            <a:custGeom>
              <a:avLst/>
              <a:gdLst/>
              <a:ahLst/>
              <a:cxnLst/>
              <a:rect l="l" t="t" r="r" b="b"/>
              <a:pathLst>
                <a:path w="2571" h="2648" extrusionOk="0">
                  <a:moveTo>
                    <a:pt x="1788" y="0"/>
                  </a:moveTo>
                  <a:cubicBezTo>
                    <a:pt x="1444" y="0"/>
                    <a:pt x="1083" y="104"/>
                    <a:pt x="775" y="288"/>
                  </a:cubicBezTo>
                  <a:cubicBezTo>
                    <a:pt x="458" y="500"/>
                    <a:pt x="212" y="817"/>
                    <a:pt x="106" y="1204"/>
                  </a:cubicBezTo>
                  <a:cubicBezTo>
                    <a:pt x="1" y="1450"/>
                    <a:pt x="1" y="1732"/>
                    <a:pt x="106" y="1978"/>
                  </a:cubicBezTo>
                  <a:cubicBezTo>
                    <a:pt x="212" y="2154"/>
                    <a:pt x="353" y="2295"/>
                    <a:pt x="564" y="2366"/>
                  </a:cubicBezTo>
                  <a:cubicBezTo>
                    <a:pt x="963" y="2553"/>
                    <a:pt x="1409" y="2647"/>
                    <a:pt x="1871" y="2647"/>
                  </a:cubicBezTo>
                  <a:cubicBezTo>
                    <a:pt x="2101" y="2647"/>
                    <a:pt x="2336" y="2624"/>
                    <a:pt x="2571" y="2577"/>
                  </a:cubicBezTo>
                  <a:cubicBezTo>
                    <a:pt x="1972" y="1873"/>
                    <a:pt x="1761" y="922"/>
                    <a:pt x="1937" y="7"/>
                  </a:cubicBezTo>
                  <a:cubicBezTo>
                    <a:pt x="1888" y="2"/>
                    <a:pt x="1838" y="0"/>
                    <a:pt x="1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53;p48">
              <a:extLst>
                <a:ext uri="{FF2B5EF4-FFF2-40B4-BE49-F238E27FC236}">
                  <a16:creationId xmlns="" xmlns:a16="http://schemas.microsoft.com/office/drawing/2014/main" id="{2851F6C5-B4A2-38E4-AD38-00C521010B8F}"/>
                </a:ext>
              </a:extLst>
            </p:cNvPr>
            <p:cNvSpPr/>
            <p:nvPr/>
          </p:nvSpPr>
          <p:spPr>
            <a:xfrm flipH="1">
              <a:off x="3660464" y="3054573"/>
              <a:ext cx="89961" cy="44981"/>
            </a:xfrm>
            <a:custGeom>
              <a:avLst/>
              <a:gdLst/>
              <a:ahLst/>
              <a:cxnLst/>
              <a:rect l="l" t="t" r="r" b="b"/>
              <a:pathLst>
                <a:path w="6268" h="3134" extrusionOk="0">
                  <a:moveTo>
                    <a:pt x="5387" y="1"/>
                  </a:moveTo>
                  <a:cubicBezTo>
                    <a:pt x="3803" y="317"/>
                    <a:pt x="2219" y="493"/>
                    <a:pt x="635" y="529"/>
                  </a:cubicBezTo>
                  <a:lnTo>
                    <a:pt x="212" y="529"/>
                  </a:lnTo>
                  <a:cubicBezTo>
                    <a:pt x="1" y="1444"/>
                    <a:pt x="247" y="2395"/>
                    <a:pt x="811" y="3134"/>
                  </a:cubicBezTo>
                  <a:cubicBezTo>
                    <a:pt x="987" y="3099"/>
                    <a:pt x="1198" y="3064"/>
                    <a:pt x="1374" y="2993"/>
                  </a:cubicBezTo>
                  <a:cubicBezTo>
                    <a:pt x="2184" y="2711"/>
                    <a:pt x="2993" y="2359"/>
                    <a:pt x="3768" y="1972"/>
                  </a:cubicBezTo>
                  <a:cubicBezTo>
                    <a:pt x="4542" y="1550"/>
                    <a:pt x="5387" y="1268"/>
                    <a:pt x="6268" y="1198"/>
                  </a:cubicBezTo>
                  <a:lnTo>
                    <a:pt x="5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54;p48">
              <a:extLst>
                <a:ext uri="{FF2B5EF4-FFF2-40B4-BE49-F238E27FC236}">
                  <a16:creationId xmlns="" xmlns:a16="http://schemas.microsoft.com/office/drawing/2014/main" id="{96CFB479-39F9-CE5F-11E0-B038391309E2}"/>
                </a:ext>
              </a:extLst>
            </p:cNvPr>
            <p:cNvSpPr/>
            <p:nvPr/>
          </p:nvSpPr>
          <p:spPr>
            <a:xfrm flipH="1">
              <a:off x="3634678" y="3051544"/>
              <a:ext cx="54597" cy="25275"/>
            </a:xfrm>
            <a:custGeom>
              <a:avLst/>
              <a:gdLst/>
              <a:ahLst/>
              <a:cxnLst/>
              <a:rect l="l" t="t" r="r" b="b"/>
              <a:pathLst>
                <a:path w="3804" h="1761" extrusionOk="0">
                  <a:moveTo>
                    <a:pt x="1761" y="0"/>
                  </a:moveTo>
                  <a:cubicBezTo>
                    <a:pt x="1233" y="36"/>
                    <a:pt x="740" y="212"/>
                    <a:pt x="282" y="528"/>
                  </a:cubicBezTo>
                  <a:lnTo>
                    <a:pt x="1" y="1338"/>
                  </a:lnTo>
                  <a:lnTo>
                    <a:pt x="3099" y="1761"/>
                  </a:lnTo>
                  <a:cubicBezTo>
                    <a:pt x="3381" y="1479"/>
                    <a:pt x="3592" y="1197"/>
                    <a:pt x="3803" y="880"/>
                  </a:cubicBezTo>
                  <a:cubicBezTo>
                    <a:pt x="3099" y="634"/>
                    <a:pt x="2536" y="36"/>
                    <a:pt x="17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55;p48">
              <a:extLst>
                <a:ext uri="{FF2B5EF4-FFF2-40B4-BE49-F238E27FC236}">
                  <a16:creationId xmlns="" xmlns:a16="http://schemas.microsoft.com/office/drawing/2014/main" id="{7D0BC931-F33C-0431-B5C6-4F5596681B05}"/>
                </a:ext>
              </a:extLst>
            </p:cNvPr>
            <p:cNvSpPr/>
            <p:nvPr/>
          </p:nvSpPr>
          <p:spPr>
            <a:xfrm flipH="1">
              <a:off x="3657435" y="3039917"/>
              <a:ext cx="89445" cy="49530"/>
            </a:xfrm>
            <a:custGeom>
              <a:avLst/>
              <a:gdLst/>
              <a:ahLst/>
              <a:cxnLst/>
              <a:rect l="l" t="t" r="r" b="b"/>
              <a:pathLst>
                <a:path w="6232" h="3451" extrusionOk="0">
                  <a:moveTo>
                    <a:pt x="1866" y="1"/>
                  </a:moveTo>
                  <a:cubicBezTo>
                    <a:pt x="669" y="71"/>
                    <a:pt x="0" y="1057"/>
                    <a:pt x="106" y="1655"/>
                  </a:cubicBezTo>
                  <a:cubicBezTo>
                    <a:pt x="318" y="1566"/>
                    <a:pt x="438" y="1530"/>
                    <a:pt x="525" y="1530"/>
                  </a:cubicBezTo>
                  <a:cubicBezTo>
                    <a:pt x="714" y="1530"/>
                    <a:pt x="751" y="1698"/>
                    <a:pt x="1232" y="1866"/>
                  </a:cubicBezTo>
                  <a:cubicBezTo>
                    <a:pt x="1250" y="1875"/>
                    <a:pt x="1285" y="1879"/>
                    <a:pt x="1332" y="1879"/>
                  </a:cubicBezTo>
                  <a:cubicBezTo>
                    <a:pt x="1606" y="1879"/>
                    <a:pt x="2306" y="1748"/>
                    <a:pt x="2600" y="1748"/>
                  </a:cubicBezTo>
                  <a:cubicBezTo>
                    <a:pt x="2650" y="1748"/>
                    <a:pt x="2689" y="1752"/>
                    <a:pt x="2711" y="1761"/>
                  </a:cubicBezTo>
                  <a:cubicBezTo>
                    <a:pt x="3310" y="2043"/>
                    <a:pt x="3943" y="2395"/>
                    <a:pt x="4507" y="2747"/>
                  </a:cubicBezTo>
                  <a:cubicBezTo>
                    <a:pt x="4824" y="2958"/>
                    <a:pt x="5105" y="3204"/>
                    <a:pt x="5387" y="3451"/>
                  </a:cubicBezTo>
                  <a:cubicBezTo>
                    <a:pt x="5633" y="2852"/>
                    <a:pt x="5915" y="2289"/>
                    <a:pt x="6232" y="1726"/>
                  </a:cubicBezTo>
                  <a:cubicBezTo>
                    <a:pt x="5563" y="1479"/>
                    <a:pt x="4929" y="1162"/>
                    <a:pt x="4295" y="775"/>
                  </a:cubicBezTo>
                  <a:cubicBezTo>
                    <a:pt x="3591" y="317"/>
                    <a:pt x="2711" y="36"/>
                    <a:pt x="18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56;p48">
              <a:extLst>
                <a:ext uri="{FF2B5EF4-FFF2-40B4-BE49-F238E27FC236}">
                  <a16:creationId xmlns="" xmlns:a16="http://schemas.microsoft.com/office/drawing/2014/main" id="{220B00DE-AB7B-09C2-F278-D2DFA9C03CB0}"/>
                </a:ext>
              </a:extLst>
            </p:cNvPr>
            <p:cNvSpPr/>
            <p:nvPr/>
          </p:nvSpPr>
          <p:spPr>
            <a:xfrm flipH="1">
              <a:off x="3599311" y="2994570"/>
              <a:ext cx="70255" cy="116628"/>
            </a:xfrm>
            <a:custGeom>
              <a:avLst/>
              <a:gdLst/>
              <a:ahLst/>
              <a:cxnLst/>
              <a:rect l="l" t="t" r="r" b="b"/>
              <a:pathLst>
                <a:path w="4895" h="8126" extrusionOk="0">
                  <a:moveTo>
                    <a:pt x="3317" y="0"/>
                  </a:moveTo>
                  <a:cubicBezTo>
                    <a:pt x="3107" y="0"/>
                    <a:pt x="2907" y="86"/>
                    <a:pt x="2747" y="273"/>
                  </a:cubicBezTo>
                  <a:cubicBezTo>
                    <a:pt x="2184" y="836"/>
                    <a:pt x="2219" y="1646"/>
                    <a:pt x="2360" y="2385"/>
                  </a:cubicBezTo>
                  <a:cubicBezTo>
                    <a:pt x="2008" y="2667"/>
                    <a:pt x="1832" y="3054"/>
                    <a:pt x="1796" y="3476"/>
                  </a:cubicBezTo>
                  <a:lnTo>
                    <a:pt x="1444" y="5131"/>
                  </a:lnTo>
                  <a:lnTo>
                    <a:pt x="846" y="4885"/>
                  </a:lnTo>
                  <a:cubicBezTo>
                    <a:pt x="529" y="5448"/>
                    <a:pt x="212" y="6011"/>
                    <a:pt x="1" y="6610"/>
                  </a:cubicBezTo>
                  <a:cubicBezTo>
                    <a:pt x="494" y="7032"/>
                    <a:pt x="881" y="7455"/>
                    <a:pt x="1339" y="7877"/>
                  </a:cubicBezTo>
                  <a:cubicBezTo>
                    <a:pt x="1536" y="8046"/>
                    <a:pt x="1767" y="8125"/>
                    <a:pt x="1991" y="8125"/>
                  </a:cubicBezTo>
                  <a:cubicBezTo>
                    <a:pt x="2327" y="8125"/>
                    <a:pt x="2648" y="7948"/>
                    <a:pt x="2817" y="7631"/>
                  </a:cubicBezTo>
                  <a:cubicBezTo>
                    <a:pt x="3134" y="6997"/>
                    <a:pt x="3522" y="6399"/>
                    <a:pt x="3874" y="5765"/>
                  </a:cubicBezTo>
                  <a:cubicBezTo>
                    <a:pt x="4472" y="4849"/>
                    <a:pt x="4824" y="3758"/>
                    <a:pt x="4895" y="2667"/>
                  </a:cubicBezTo>
                  <a:cubicBezTo>
                    <a:pt x="4895" y="2033"/>
                    <a:pt x="4719" y="1399"/>
                    <a:pt x="4366" y="871"/>
                  </a:cubicBezTo>
                  <a:cubicBezTo>
                    <a:pt x="4190" y="589"/>
                    <a:pt x="3944" y="343"/>
                    <a:pt x="3698" y="167"/>
                  </a:cubicBezTo>
                  <a:cubicBezTo>
                    <a:pt x="3662" y="97"/>
                    <a:pt x="3592" y="61"/>
                    <a:pt x="3522" y="26"/>
                  </a:cubicBezTo>
                  <a:cubicBezTo>
                    <a:pt x="3453" y="9"/>
                    <a:pt x="3385" y="0"/>
                    <a:pt x="3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57;p48">
              <a:extLst>
                <a:ext uri="{FF2B5EF4-FFF2-40B4-BE49-F238E27FC236}">
                  <a16:creationId xmlns="" xmlns:a16="http://schemas.microsoft.com/office/drawing/2014/main" id="{B08B1E8E-85EC-B148-511F-492598D7BADD}"/>
                </a:ext>
              </a:extLst>
            </p:cNvPr>
            <p:cNvSpPr/>
            <p:nvPr/>
          </p:nvSpPr>
          <p:spPr>
            <a:xfrm flipH="1">
              <a:off x="3639736" y="2913825"/>
              <a:ext cx="86431" cy="116485"/>
            </a:xfrm>
            <a:custGeom>
              <a:avLst/>
              <a:gdLst/>
              <a:ahLst/>
              <a:cxnLst/>
              <a:rect l="l" t="t" r="r" b="b"/>
              <a:pathLst>
                <a:path w="6022" h="8116" extrusionOk="0">
                  <a:moveTo>
                    <a:pt x="2113" y="0"/>
                  </a:moveTo>
                  <a:cubicBezTo>
                    <a:pt x="1937" y="0"/>
                    <a:pt x="1761" y="18"/>
                    <a:pt x="1585" y="53"/>
                  </a:cubicBezTo>
                  <a:cubicBezTo>
                    <a:pt x="1163" y="265"/>
                    <a:pt x="881" y="617"/>
                    <a:pt x="775" y="1074"/>
                  </a:cubicBezTo>
                  <a:cubicBezTo>
                    <a:pt x="705" y="1497"/>
                    <a:pt x="670" y="1954"/>
                    <a:pt x="740" y="2377"/>
                  </a:cubicBezTo>
                  <a:cubicBezTo>
                    <a:pt x="775" y="3468"/>
                    <a:pt x="670" y="4630"/>
                    <a:pt x="1" y="5475"/>
                  </a:cubicBezTo>
                  <a:cubicBezTo>
                    <a:pt x="916" y="6074"/>
                    <a:pt x="1198" y="7271"/>
                    <a:pt x="1937" y="8116"/>
                  </a:cubicBezTo>
                  <a:cubicBezTo>
                    <a:pt x="3064" y="6848"/>
                    <a:pt x="4437" y="5862"/>
                    <a:pt x="6021" y="5264"/>
                  </a:cubicBezTo>
                  <a:cubicBezTo>
                    <a:pt x="5458" y="4841"/>
                    <a:pt x="5070" y="4243"/>
                    <a:pt x="4894" y="3574"/>
                  </a:cubicBezTo>
                  <a:cubicBezTo>
                    <a:pt x="4683" y="2940"/>
                    <a:pt x="4578" y="2271"/>
                    <a:pt x="4402" y="1602"/>
                  </a:cubicBezTo>
                  <a:cubicBezTo>
                    <a:pt x="4296" y="1180"/>
                    <a:pt x="4049" y="793"/>
                    <a:pt x="3733" y="476"/>
                  </a:cubicBezTo>
                  <a:cubicBezTo>
                    <a:pt x="3416" y="265"/>
                    <a:pt x="3028" y="124"/>
                    <a:pt x="2641" y="53"/>
                  </a:cubicBezTo>
                  <a:cubicBezTo>
                    <a:pt x="2465" y="18"/>
                    <a:pt x="2289" y="0"/>
                    <a:pt x="2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58;p48">
              <a:extLst>
                <a:ext uri="{FF2B5EF4-FFF2-40B4-BE49-F238E27FC236}">
                  <a16:creationId xmlns="" xmlns:a16="http://schemas.microsoft.com/office/drawing/2014/main" id="{C45662C1-6BE6-EC09-2552-4250CAF5B25A}"/>
                </a:ext>
              </a:extLst>
            </p:cNvPr>
            <p:cNvSpPr/>
            <p:nvPr/>
          </p:nvSpPr>
          <p:spPr>
            <a:xfrm flipH="1">
              <a:off x="3673089" y="2957033"/>
              <a:ext cx="37403" cy="25978"/>
            </a:xfrm>
            <a:custGeom>
              <a:avLst/>
              <a:gdLst/>
              <a:ahLst/>
              <a:cxnLst/>
              <a:rect l="l" t="t" r="r" b="b"/>
              <a:pathLst>
                <a:path w="2606" h="1810" extrusionOk="0">
                  <a:moveTo>
                    <a:pt x="2605" y="1"/>
                  </a:moveTo>
                  <a:cubicBezTo>
                    <a:pt x="2140" y="223"/>
                    <a:pt x="1629" y="341"/>
                    <a:pt x="1117" y="341"/>
                  </a:cubicBezTo>
                  <a:cubicBezTo>
                    <a:pt x="738" y="341"/>
                    <a:pt x="360" y="276"/>
                    <a:pt x="0" y="141"/>
                  </a:cubicBezTo>
                  <a:lnTo>
                    <a:pt x="0" y="141"/>
                  </a:lnTo>
                  <a:cubicBezTo>
                    <a:pt x="0" y="388"/>
                    <a:pt x="0" y="670"/>
                    <a:pt x="71" y="916"/>
                  </a:cubicBezTo>
                  <a:cubicBezTo>
                    <a:pt x="106" y="1162"/>
                    <a:pt x="247" y="1409"/>
                    <a:pt x="458" y="1550"/>
                  </a:cubicBezTo>
                  <a:cubicBezTo>
                    <a:pt x="764" y="1703"/>
                    <a:pt x="1124" y="1803"/>
                    <a:pt x="1491" y="1803"/>
                  </a:cubicBezTo>
                  <a:cubicBezTo>
                    <a:pt x="1546" y="1803"/>
                    <a:pt x="1600" y="1801"/>
                    <a:pt x="1655" y="1796"/>
                  </a:cubicBezTo>
                  <a:cubicBezTo>
                    <a:pt x="1699" y="1805"/>
                    <a:pt x="1745" y="1809"/>
                    <a:pt x="1792" y="1809"/>
                  </a:cubicBezTo>
                  <a:cubicBezTo>
                    <a:pt x="1934" y="1809"/>
                    <a:pt x="2086" y="1770"/>
                    <a:pt x="2218" y="1691"/>
                  </a:cubicBezTo>
                  <a:cubicBezTo>
                    <a:pt x="2324" y="1585"/>
                    <a:pt x="2359" y="1479"/>
                    <a:pt x="2394" y="1339"/>
                  </a:cubicBezTo>
                  <a:cubicBezTo>
                    <a:pt x="2535" y="881"/>
                    <a:pt x="2605" y="423"/>
                    <a:pt x="2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59;p48">
              <a:extLst>
                <a:ext uri="{FF2B5EF4-FFF2-40B4-BE49-F238E27FC236}">
                  <a16:creationId xmlns="" xmlns:a16="http://schemas.microsoft.com/office/drawing/2014/main" id="{133F9B28-2252-00C7-8753-C222834459F5}"/>
                </a:ext>
              </a:extLst>
            </p:cNvPr>
            <p:cNvSpPr/>
            <p:nvPr/>
          </p:nvSpPr>
          <p:spPr>
            <a:xfrm flipH="1">
              <a:off x="3670564" y="2936089"/>
              <a:ext cx="46502" cy="17266"/>
            </a:xfrm>
            <a:custGeom>
              <a:avLst/>
              <a:gdLst/>
              <a:ahLst/>
              <a:cxnLst/>
              <a:rect l="l" t="t" r="r" b="b"/>
              <a:pathLst>
                <a:path w="3240" h="1203" extrusionOk="0">
                  <a:moveTo>
                    <a:pt x="2571" y="1"/>
                  </a:moveTo>
                  <a:cubicBezTo>
                    <a:pt x="2524" y="1"/>
                    <a:pt x="2477" y="4"/>
                    <a:pt x="2430" y="16"/>
                  </a:cubicBezTo>
                  <a:lnTo>
                    <a:pt x="916" y="51"/>
                  </a:lnTo>
                  <a:cubicBezTo>
                    <a:pt x="740" y="51"/>
                    <a:pt x="529" y="87"/>
                    <a:pt x="353" y="192"/>
                  </a:cubicBezTo>
                  <a:cubicBezTo>
                    <a:pt x="106" y="298"/>
                    <a:pt x="0" y="615"/>
                    <a:pt x="141" y="861"/>
                  </a:cubicBezTo>
                  <a:cubicBezTo>
                    <a:pt x="282" y="1037"/>
                    <a:pt x="493" y="1143"/>
                    <a:pt x="705" y="1143"/>
                  </a:cubicBezTo>
                  <a:cubicBezTo>
                    <a:pt x="929" y="1182"/>
                    <a:pt x="1158" y="1202"/>
                    <a:pt x="1391" y="1202"/>
                  </a:cubicBezTo>
                  <a:cubicBezTo>
                    <a:pt x="1778" y="1202"/>
                    <a:pt x="2174" y="1147"/>
                    <a:pt x="2571" y="1037"/>
                  </a:cubicBezTo>
                  <a:cubicBezTo>
                    <a:pt x="2747" y="1002"/>
                    <a:pt x="2923" y="896"/>
                    <a:pt x="3063" y="791"/>
                  </a:cubicBezTo>
                  <a:cubicBezTo>
                    <a:pt x="3169" y="650"/>
                    <a:pt x="3239" y="439"/>
                    <a:pt x="3169" y="263"/>
                  </a:cubicBezTo>
                  <a:cubicBezTo>
                    <a:pt x="3099" y="157"/>
                    <a:pt x="2958" y="51"/>
                    <a:pt x="2852" y="16"/>
                  </a:cubicBezTo>
                  <a:cubicBezTo>
                    <a:pt x="2758" y="16"/>
                    <a:pt x="2664" y="1"/>
                    <a:pt x="25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60;p48">
              <a:extLst>
                <a:ext uri="{FF2B5EF4-FFF2-40B4-BE49-F238E27FC236}">
                  <a16:creationId xmlns="" xmlns:a16="http://schemas.microsoft.com/office/drawing/2014/main" id="{6B0084F7-FA7D-543C-BE52-F9DDC82E4F14}"/>
                </a:ext>
              </a:extLst>
            </p:cNvPr>
            <p:cNvSpPr/>
            <p:nvPr/>
          </p:nvSpPr>
          <p:spPr>
            <a:xfrm flipH="1">
              <a:off x="3640754" y="3114719"/>
              <a:ext cx="81867" cy="7090"/>
            </a:xfrm>
            <a:custGeom>
              <a:avLst/>
              <a:gdLst/>
              <a:ahLst/>
              <a:cxnLst/>
              <a:rect l="l" t="t" r="r" b="b"/>
              <a:pathLst>
                <a:path w="570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704" y="493"/>
                  </a:lnTo>
                  <a:lnTo>
                    <a:pt x="57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61;p48">
              <a:extLst>
                <a:ext uri="{FF2B5EF4-FFF2-40B4-BE49-F238E27FC236}">
                  <a16:creationId xmlns="" xmlns:a16="http://schemas.microsoft.com/office/drawing/2014/main" id="{8CD49F31-866E-9303-DB23-A311544DE381}"/>
                </a:ext>
              </a:extLst>
            </p:cNvPr>
            <p:cNvSpPr/>
            <p:nvPr/>
          </p:nvSpPr>
          <p:spPr>
            <a:xfrm flipH="1">
              <a:off x="3720600" y="2982297"/>
              <a:ext cx="20223" cy="23768"/>
            </a:xfrm>
            <a:custGeom>
              <a:avLst/>
              <a:gdLst/>
              <a:ahLst/>
              <a:cxnLst/>
              <a:rect l="l" t="t" r="r" b="b"/>
              <a:pathLst>
                <a:path w="1409" h="1656" extrusionOk="0">
                  <a:moveTo>
                    <a:pt x="1409" y="1"/>
                  </a:moveTo>
                  <a:lnTo>
                    <a:pt x="36" y="423"/>
                  </a:lnTo>
                  <a:cubicBezTo>
                    <a:pt x="1" y="881"/>
                    <a:pt x="212" y="1339"/>
                    <a:pt x="529" y="1656"/>
                  </a:cubicBezTo>
                  <a:lnTo>
                    <a:pt x="14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62;p48">
              <a:extLst>
                <a:ext uri="{FF2B5EF4-FFF2-40B4-BE49-F238E27FC236}">
                  <a16:creationId xmlns="" xmlns:a16="http://schemas.microsoft.com/office/drawing/2014/main" id="{438F00E2-ED1D-4074-0ED3-0AF810A67D46}"/>
                </a:ext>
              </a:extLst>
            </p:cNvPr>
            <p:cNvSpPr/>
            <p:nvPr/>
          </p:nvSpPr>
          <p:spPr>
            <a:xfrm flipH="1">
              <a:off x="3627096" y="2982814"/>
              <a:ext cx="31346" cy="26796"/>
            </a:xfrm>
            <a:custGeom>
              <a:avLst/>
              <a:gdLst/>
              <a:ahLst/>
              <a:cxnLst/>
              <a:rect l="l" t="t" r="r" b="b"/>
              <a:pathLst>
                <a:path w="2184" h="1867" extrusionOk="0">
                  <a:moveTo>
                    <a:pt x="705" y="0"/>
                  </a:moveTo>
                  <a:cubicBezTo>
                    <a:pt x="352" y="599"/>
                    <a:pt x="141" y="1197"/>
                    <a:pt x="0" y="1866"/>
                  </a:cubicBezTo>
                  <a:cubicBezTo>
                    <a:pt x="669" y="1338"/>
                    <a:pt x="1409" y="916"/>
                    <a:pt x="2183" y="599"/>
                  </a:cubicBezTo>
                  <a:cubicBezTo>
                    <a:pt x="1690" y="387"/>
                    <a:pt x="1197" y="176"/>
                    <a:pt x="7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63;p48">
              <a:extLst>
                <a:ext uri="{FF2B5EF4-FFF2-40B4-BE49-F238E27FC236}">
                  <a16:creationId xmlns="" xmlns:a16="http://schemas.microsoft.com/office/drawing/2014/main" id="{81E03BD3-1E96-8CFD-2F9E-E3A2C398254F}"/>
                </a:ext>
              </a:extLst>
            </p:cNvPr>
            <p:cNvSpPr/>
            <p:nvPr/>
          </p:nvSpPr>
          <p:spPr>
            <a:xfrm flipH="1">
              <a:off x="3557903" y="4147711"/>
              <a:ext cx="310272" cy="152610"/>
            </a:xfrm>
            <a:custGeom>
              <a:avLst/>
              <a:gdLst/>
              <a:ahLst/>
              <a:cxnLst/>
              <a:rect l="l" t="t" r="r" b="b"/>
              <a:pathLst>
                <a:path w="21618" h="10633" extrusionOk="0">
                  <a:moveTo>
                    <a:pt x="1" y="1"/>
                  </a:moveTo>
                  <a:lnTo>
                    <a:pt x="1" y="10633"/>
                  </a:lnTo>
                  <a:lnTo>
                    <a:pt x="21617" y="10633"/>
                  </a:lnTo>
                  <a:lnTo>
                    <a:pt x="216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64;p48">
              <a:extLst>
                <a:ext uri="{FF2B5EF4-FFF2-40B4-BE49-F238E27FC236}">
                  <a16:creationId xmlns="" xmlns:a16="http://schemas.microsoft.com/office/drawing/2014/main" id="{679F9CE5-C647-AB00-D50A-14AD5A7CF953}"/>
                </a:ext>
              </a:extLst>
            </p:cNvPr>
            <p:cNvSpPr/>
            <p:nvPr/>
          </p:nvSpPr>
          <p:spPr>
            <a:xfrm flipH="1">
              <a:off x="3557903" y="4147711"/>
              <a:ext cx="310272" cy="132402"/>
            </a:xfrm>
            <a:custGeom>
              <a:avLst/>
              <a:gdLst/>
              <a:ahLst/>
              <a:cxnLst/>
              <a:rect l="l" t="t" r="r" b="b"/>
              <a:pathLst>
                <a:path w="21618" h="9225" extrusionOk="0">
                  <a:moveTo>
                    <a:pt x="1" y="1"/>
                  </a:moveTo>
                  <a:lnTo>
                    <a:pt x="1" y="9225"/>
                  </a:lnTo>
                  <a:lnTo>
                    <a:pt x="21617" y="9225"/>
                  </a:lnTo>
                  <a:lnTo>
                    <a:pt x="21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65;p48">
              <a:extLst>
                <a:ext uri="{FF2B5EF4-FFF2-40B4-BE49-F238E27FC236}">
                  <a16:creationId xmlns="" xmlns:a16="http://schemas.microsoft.com/office/drawing/2014/main" id="{C560F3F1-2890-4504-8D16-717C20E107EF}"/>
                </a:ext>
              </a:extLst>
            </p:cNvPr>
            <p:cNvSpPr/>
            <p:nvPr/>
          </p:nvSpPr>
          <p:spPr>
            <a:xfrm flipH="1">
              <a:off x="3826726" y="4147711"/>
              <a:ext cx="41450" cy="132402"/>
            </a:xfrm>
            <a:custGeom>
              <a:avLst/>
              <a:gdLst/>
              <a:ahLst/>
              <a:cxnLst/>
              <a:rect l="l" t="t" r="r" b="b"/>
              <a:pathLst>
                <a:path w="2888" h="9225" extrusionOk="0">
                  <a:moveTo>
                    <a:pt x="1" y="1"/>
                  </a:moveTo>
                  <a:lnTo>
                    <a:pt x="1" y="9225"/>
                  </a:lnTo>
                  <a:lnTo>
                    <a:pt x="2888" y="9225"/>
                  </a:lnTo>
                  <a:lnTo>
                    <a:pt x="28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66;p48">
              <a:extLst>
                <a:ext uri="{FF2B5EF4-FFF2-40B4-BE49-F238E27FC236}">
                  <a16:creationId xmlns="" xmlns:a16="http://schemas.microsoft.com/office/drawing/2014/main" id="{A5C9E21A-7F1D-D82A-DD7B-F3964790A39F}"/>
                </a:ext>
              </a:extLst>
            </p:cNvPr>
            <p:cNvSpPr/>
            <p:nvPr/>
          </p:nvSpPr>
          <p:spPr>
            <a:xfrm flipH="1">
              <a:off x="3743847" y="4166918"/>
              <a:ext cx="69236" cy="68734"/>
            </a:xfrm>
            <a:custGeom>
              <a:avLst/>
              <a:gdLst/>
              <a:ahLst/>
              <a:cxnLst/>
              <a:rect l="l" t="t" r="r" b="b"/>
              <a:pathLst>
                <a:path w="4824" h="4789" extrusionOk="0">
                  <a:moveTo>
                    <a:pt x="2429" y="0"/>
                  </a:moveTo>
                  <a:cubicBezTo>
                    <a:pt x="1092" y="0"/>
                    <a:pt x="0" y="1092"/>
                    <a:pt x="0" y="2394"/>
                  </a:cubicBezTo>
                  <a:cubicBezTo>
                    <a:pt x="0" y="3732"/>
                    <a:pt x="1092" y="4788"/>
                    <a:pt x="2429" y="4788"/>
                  </a:cubicBezTo>
                  <a:cubicBezTo>
                    <a:pt x="3767" y="4788"/>
                    <a:pt x="4823" y="3732"/>
                    <a:pt x="4823" y="2394"/>
                  </a:cubicBezTo>
                  <a:cubicBezTo>
                    <a:pt x="4823" y="1092"/>
                    <a:pt x="3767" y="0"/>
                    <a:pt x="24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67;p48">
              <a:extLst>
                <a:ext uri="{FF2B5EF4-FFF2-40B4-BE49-F238E27FC236}">
                  <a16:creationId xmlns="" xmlns:a16="http://schemas.microsoft.com/office/drawing/2014/main" id="{04DE05A4-1A65-0CBA-F24B-C6F8127FAE94}"/>
                </a:ext>
              </a:extLst>
            </p:cNvPr>
            <p:cNvSpPr/>
            <p:nvPr/>
          </p:nvSpPr>
          <p:spPr>
            <a:xfrm flipH="1">
              <a:off x="3733743" y="4167406"/>
              <a:ext cx="80718" cy="68863"/>
            </a:xfrm>
            <a:custGeom>
              <a:avLst/>
              <a:gdLst/>
              <a:ahLst/>
              <a:cxnLst/>
              <a:rect l="l" t="t" r="r" b="b"/>
              <a:pathLst>
                <a:path w="5624" h="4798" extrusionOk="0">
                  <a:moveTo>
                    <a:pt x="3291" y="1"/>
                  </a:moveTo>
                  <a:cubicBezTo>
                    <a:pt x="3270" y="1"/>
                    <a:pt x="3250" y="1"/>
                    <a:pt x="3230" y="2"/>
                  </a:cubicBezTo>
                  <a:cubicBezTo>
                    <a:pt x="3215" y="1"/>
                    <a:pt x="3201" y="1"/>
                    <a:pt x="3187" y="1"/>
                  </a:cubicBezTo>
                  <a:cubicBezTo>
                    <a:pt x="1067" y="1"/>
                    <a:pt x="1" y="2582"/>
                    <a:pt x="1504" y="4086"/>
                  </a:cubicBezTo>
                  <a:cubicBezTo>
                    <a:pt x="1996" y="4577"/>
                    <a:pt x="2603" y="4798"/>
                    <a:pt x="3199" y="4798"/>
                  </a:cubicBezTo>
                  <a:cubicBezTo>
                    <a:pt x="4436" y="4798"/>
                    <a:pt x="5624" y="3846"/>
                    <a:pt x="5624" y="2396"/>
                  </a:cubicBezTo>
                  <a:cubicBezTo>
                    <a:pt x="5624" y="1079"/>
                    <a:pt x="4566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68;p48">
              <a:extLst>
                <a:ext uri="{FF2B5EF4-FFF2-40B4-BE49-F238E27FC236}">
                  <a16:creationId xmlns="" xmlns:a16="http://schemas.microsoft.com/office/drawing/2014/main" id="{BD25216D-EA8B-00AC-9580-BD0EEB00F1EC}"/>
                </a:ext>
              </a:extLst>
            </p:cNvPr>
            <p:cNvSpPr/>
            <p:nvPr/>
          </p:nvSpPr>
          <p:spPr>
            <a:xfrm flipH="1">
              <a:off x="3504340" y="4294273"/>
              <a:ext cx="363836" cy="155653"/>
            </a:xfrm>
            <a:custGeom>
              <a:avLst/>
              <a:gdLst/>
              <a:ahLst/>
              <a:cxnLst/>
              <a:rect l="l" t="t" r="r" b="b"/>
              <a:pathLst>
                <a:path w="25350" h="10845" extrusionOk="0">
                  <a:moveTo>
                    <a:pt x="1" y="0"/>
                  </a:moveTo>
                  <a:lnTo>
                    <a:pt x="1" y="10844"/>
                  </a:lnTo>
                  <a:lnTo>
                    <a:pt x="25349" y="10844"/>
                  </a:lnTo>
                  <a:lnTo>
                    <a:pt x="25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69;p48">
              <a:extLst>
                <a:ext uri="{FF2B5EF4-FFF2-40B4-BE49-F238E27FC236}">
                  <a16:creationId xmlns="" xmlns:a16="http://schemas.microsoft.com/office/drawing/2014/main" id="{F0D21B36-37B5-C31A-B995-2EA32EB3375A}"/>
                </a:ext>
              </a:extLst>
            </p:cNvPr>
            <p:cNvSpPr/>
            <p:nvPr/>
          </p:nvSpPr>
          <p:spPr>
            <a:xfrm flipH="1">
              <a:off x="3819650" y="4294273"/>
              <a:ext cx="48526" cy="155653"/>
            </a:xfrm>
            <a:custGeom>
              <a:avLst/>
              <a:gdLst/>
              <a:ahLst/>
              <a:cxnLst/>
              <a:rect l="l" t="t" r="r" b="b"/>
              <a:pathLst>
                <a:path w="3381" h="10845" extrusionOk="0">
                  <a:moveTo>
                    <a:pt x="1" y="0"/>
                  </a:moveTo>
                  <a:lnTo>
                    <a:pt x="1" y="10844"/>
                  </a:lnTo>
                  <a:lnTo>
                    <a:pt x="3381" y="10844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70;p48">
              <a:extLst>
                <a:ext uri="{FF2B5EF4-FFF2-40B4-BE49-F238E27FC236}">
                  <a16:creationId xmlns="" xmlns:a16="http://schemas.microsoft.com/office/drawing/2014/main" id="{02F750B6-DD76-7503-A6C8-BDBE9FB715EA}"/>
                </a:ext>
              </a:extLst>
            </p:cNvPr>
            <p:cNvSpPr/>
            <p:nvPr/>
          </p:nvSpPr>
          <p:spPr>
            <a:xfrm flipH="1">
              <a:off x="3759502" y="4319035"/>
              <a:ext cx="32365" cy="32351"/>
            </a:xfrm>
            <a:custGeom>
              <a:avLst/>
              <a:gdLst/>
              <a:ahLst/>
              <a:cxnLst/>
              <a:rect l="l" t="t" r="r" b="b"/>
              <a:pathLst>
                <a:path w="2255" h="2254" extrusionOk="0">
                  <a:moveTo>
                    <a:pt x="1127" y="1"/>
                  </a:moveTo>
                  <a:cubicBezTo>
                    <a:pt x="494" y="1"/>
                    <a:pt x="1" y="493"/>
                    <a:pt x="1" y="1127"/>
                  </a:cubicBezTo>
                  <a:cubicBezTo>
                    <a:pt x="1" y="1761"/>
                    <a:pt x="494" y="2254"/>
                    <a:pt x="1127" y="2254"/>
                  </a:cubicBezTo>
                  <a:cubicBezTo>
                    <a:pt x="1761" y="2254"/>
                    <a:pt x="2254" y="1761"/>
                    <a:pt x="2254" y="1127"/>
                  </a:cubicBezTo>
                  <a:cubicBezTo>
                    <a:pt x="2254" y="493"/>
                    <a:pt x="1761" y="1"/>
                    <a:pt x="1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71;p48">
              <a:extLst>
                <a:ext uri="{FF2B5EF4-FFF2-40B4-BE49-F238E27FC236}">
                  <a16:creationId xmlns="" xmlns:a16="http://schemas.microsoft.com/office/drawing/2014/main" id="{4552CDAE-B625-6E5A-F110-0BEA00C8EE1D}"/>
                </a:ext>
              </a:extLst>
            </p:cNvPr>
            <p:cNvSpPr/>
            <p:nvPr/>
          </p:nvSpPr>
          <p:spPr>
            <a:xfrm flipH="1">
              <a:off x="3751923" y="4319035"/>
              <a:ext cx="32867" cy="32351"/>
            </a:xfrm>
            <a:custGeom>
              <a:avLst/>
              <a:gdLst/>
              <a:ahLst/>
              <a:cxnLst/>
              <a:rect l="l" t="t" r="r" b="b"/>
              <a:pathLst>
                <a:path w="2290" h="2254" extrusionOk="0">
                  <a:moveTo>
                    <a:pt x="1163" y="1"/>
                  </a:moveTo>
                  <a:cubicBezTo>
                    <a:pt x="529" y="1"/>
                    <a:pt x="1" y="493"/>
                    <a:pt x="1" y="1127"/>
                  </a:cubicBezTo>
                  <a:cubicBezTo>
                    <a:pt x="1" y="1761"/>
                    <a:pt x="529" y="2254"/>
                    <a:pt x="1163" y="2254"/>
                  </a:cubicBezTo>
                  <a:cubicBezTo>
                    <a:pt x="1761" y="2254"/>
                    <a:pt x="2289" y="1761"/>
                    <a:pt x="2289" y="1127"/>
                  </a:cubicBezTo>
                  <a:cubicBezTo>
                    <a:pt x="2289" y="493"/>
                    <a:pt x="1761" y="1"/>
                    <a:pt x="1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72;p48">
              <a:extLst>
                <a:ext uri="{FF2B5EF4-FFF2-40B4-BE49-F238E27FC236}">
                  <a16:creationId xmlns="" xmlns:a16="http://schemas.microsoft.com/office/drawing/2014/main" id="{E4C64039-D7CA-CE7C-199A-C681778A07FB}"/>
                </a:ext>
              </a:extLst>
            </p:cNvPr>
            <p:cNvSpPr/>
            <p:nvPr/>
          </p:nvSpPr>
          <p:spPr>
            <a:xfrm flipH="1">
              <a:off x="3717558" y="4319035"/>
              <a:ext cx="32351" cy="32351"/>
            </a:xfrm>
            <a:custGeom>
              <a:avLst/>
              <a:gdLst/>
              <a:ahLst/>
              <a:cxnLst/>
              <a:rect l="l" t="t" r="r" b="b"/>
              <a:pathLst>
                <a:path w="2254" h="2254" extrusionOk="0">
                  <a:moveTo>
                    <a:pt x="1127" y="1"/>
                  </a:moveTo>
                  <a:cubicBezTo>
                    <a:pt x="493" y="1"/>
                    <a:pt x="0" y="493"/>
                    <a:pt x="0" y="1127"/>
                  </a:cubicBezTo>
                  <a:cubicBezTo>
                    <a:pt x="0" y="1761"/>
                    <a:pt x="493" y="2254"/>
                    <a:pt x="1127" y="2254"/>
                  </a:cubicBezTo>
                  <a:cubicBezTo>
                    <a:pt x="1760" y="2254"/>
                    <a:pt x="2253" y="1761"/>
                    <a:pt x="2253" y="1127"/>
                  </a:cubicBezTo>
                  <a:cubicBezTo>
                    <a:pt x="2253" y="493"/>
                    <a:pt x="1760" y="1"/>
                    <a:pt x="1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73;p48">
              <a:extLst>
                <a:ext uri="{FF2B5EF4-FFF2-40B4-BE49-F238E27FC236}">
                  <a16:creationId xmlns="" xmlns:a16="http://schemas.microsoft.com/office/drawing/2014/main" id="{37AE19B8-552D-0C75-80B9-C4D2F2616B92}"/>
                </a:ext>
              </a:extLst>
            </p:cNvPr>
            <p:cNvSpPr/>
            <p:nvPr/>
          </p:nvSpPr>
          <p:spPr>
            <a:xfrm flipH="1">
              <a:off x="3710481" y="4319035"/>
              <a:ext cx="32365" cy="32351"/>
            </a:xfrm>
            <a:custGeom>
              <a:avLst/>
              <a:gdLst/>
              <a:ahLst/>
              <a:cxnLst/>
              <a:rect l="l" t="t" r="r" b="b"/>
              <a:pathLst>
                <a:path w="2255" h="2254" extrusionOk="0">
                  <a:moveTo>
                    <a:pt x="1128" y="1"/>
                  </a:moveTo>
                  <a:cubicBezTo>
                    <a:pt x="494" y="1"/>
                    <a:pt x="1" y="493"/>
                    <a:pt x="1" y="1127"/>
                  </a:cubicBezTo>
                  <a:cubicBezTo>
                    <a:pt x="1" y="1761"/>
                    <a:pt x="494" y="2254"/>
                    <a:pt x="1128" y="2254"/>
                  </a:cubicBezTo>
                  <a:cubicBezTo>
                    <a:pt x="1761" y="2254"/>
                    <a:pt x="2254" y="1761"/>
                    <a:pt x="2254" y="1127"/>
                  </a:cubicBezTo>
                  <a:cubicBezTo>
                    <a:pt x="2254" y="493"/>
                    <a:pt x="1761" y="1"/>
                    <a:pt x="1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74;p48">
              <a:extLst>
                <a:ext uri="{FF2B5EF4-FFF2-40B4-BE49-F238E27FC236}">
                  <a16:creationId xmlns="" xmlns:a16="http://schemas.microsoft.com/office/drawing/2014/main" id="{3597E624-F98D-31ED-3B2B-F16D5A6C8C25}"/>
                </a:ext>
              </a:extLst>
            </p:cNvPr>
            <p:cNvSpPr/>
            <p:nvPr/>
          </p:nvSpPr>
          <p:spPr>
            <a:xfrm flipH="1">
              <a:off x="3652873" y="4326614"/>
              <a:ext cx="7090" cy="106137"/>
            </a:xfrm>
            <a:custGeom>
              <a:avLst/>
              <a:gdLst/>
              <a:ahLst/>
              <a:cxnLst/>
              <a:rect l="l" t="t" r="r" b="b"/>
              <a:pathLst>
                <a:path w="494" h="7395" extrusionOk="0">
                  <a:moveTo>
                    <a:pt x="247" y="1"/>
                  </a:moveTo>
                  <a:cubicBezTo>
                    <a:pt x="106" y="1"/>
                    <a:pt x="1" y="106"/>
                    <a:pt x="1" y="247"/>
                  </a:cubicBezTo>
                  <a:lnTo>
                    <a:pt x="1" y="7148"/>
                  </a:lnTo>
                  <a:cubicBezTo>
                    <a:pt x="1" y="7253"/>
                    <a:pt x="106" y="7394"/>
                    <a:pt x="247" y="7394"/>
                  </a:cubicBezTo>
                  <a:cubicBezTo>
                    <a:pt x="388" y="7394"/>
                    <a:pt x="494" y="7253"/>
                    <a:pt x="494" y="7148"/>
                  </a:cubicBezTo>
                  <a:lnTo>
                    <a:pt x="494" y="247"/>
                  </a:lnTo>
                  <a:cubicBezTo>
                    <a:pt x="494" y="106"/>
                    <a:pt x="388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75;p48">
              <a:extLst>
                <a:ext uri="{FF2B5EF4-FFF2-40B4-BE49-F238E27FC236}">
                  <a16:creationId xmlns="" xmlns:a16="http://schemas.microsoft.com/office/drawing/2014/main" id="{459B2B78-4BFF-55C3-7BAB-4703AD7DAC5C}"/>
                </a:ext>
              </a:extLst>
            </p:cNvPr>
            <p:cNvSpPr/>
            <p:nvPr/>
          </p:nvSpPr>
          <p:spPr>
            <a:xfrm flipH="1">
              <a:off x="3624064" y="4326614"/>
              <a:ext cx="7592" cy="106137"/>
            </a:xfrm>
            <a:custGeom>
              <a:avLst/>
              <a:gdLst/>
              <a:ahLst/>
              <a:cxnLst/>
              <a:rect l="l" t="t" r="r" b="b"/>
              <a:pathLst>
                <a:path w="529" h="7395" extrusionOk="0">
                  <a:moveTo>
                    <a:pt x="282" y="1"/>
                  </a:moveTo>
                  <a:cubicBezTo>
                    <a:pt x="141" y="1"/>
                    <a:pt x="0" y="106"/>
                    <a:pt x="36" y="247"/>
                  </a:cubicBezTo>
                  <a:lnTo>
                    <a:pt x="36" y="7148"/>
                  </a:lnTo>
                  <a:cubicBezTo>
                    <a:pt x="0" y="7253"/>
                    <a:pt x="141" y="7394"/>
                    <a:pt x="282" y="7394"/>
                  </a:cubicBezTo>
                  <a:cubicBezTo>
                    <a:pt x="388" y="7394"/>
                    <a:pt x="528" y="7253"/>
                    <a:pt x="528" y="7148"/>
                  </a:cubicBezTo>
                  <a:lnTo>
                    <a:pt x="528" y="247"/>
                  </a:lnTo>
                  <a:cubicBezTo>
                    <a:pt x="528" y="106"/>
                    <a:pt x="388" y="1"/>
                    <a:pt x="2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76;p48">
              <a:extLst>
                <a:ext uri="{FF2B5EF4-FFF2-40B4-BE49-F238E27FC236}">
                  <a16:creationId xmlns="" xmlns:a16="http://schemas.microsoft.com/office/drawing/2014/main" id="{4D96DFE7-56DD-4182-6F21-B1D36E334893}"/>
                </a:ext>
              </a:extLst>
            </p:cNvPr>
            <p:cNvSpPr/>
            <p:nvPr/>
          </p:nvSpPr>
          <p:spPr>
            <a:xfrm flipH="1">
              <a:off x="3595756" y="4326614"/>
              <a:ext cx="7090" cy="106137"/>
            </a:xfrm>
            <a:custGeom>
              <a:avLst/>
              <a:gdLst/>
              <a:ahLst/>
              <a:cxnLst/>
              <a:rect l="l" t="t" r="r" b="b"/>
              <a:pathLst>
                <a:path w="494" h="7395" extrusionOk="0">
                  <a:moveTo>
                    <a:pt x="247" y="1"/>
                  </a:moveTo>
                  <a:cubicBezTo>
                    <a:pt x="106" y="1"/>
                    <a:pt x="0" y="106"/>
                    <a:pt x="0" y="247"/>
                  </a:cubicBezTo>
                  <a:lnTo>
                    <a:pt x="0" y="7148"/>
                  </a:lnTo>
                  <a:cubicBezTo>
                    <a:pt x="0" y="7253"/>
                    <a:pt x="106" y="7394"/>
                    <a:pt x="247" y="7394"/>
                  </a:cubicBezTo>
                  <a:cubicBezTo>
                    <a:pt x="387" y="7394"/>
                    <a:pt x="493" y="7253"/>
                    <a:pt x="493" y="7148"/>
                  </a:cubicBezTo>
                  <a:lnTo>
                    <a:pt x="493" y="247"/>
                  </a:lnTo>
                  <a:cubicBezTo>
                    <a:pt x="493" y="106"/>
                    <a:pt x="387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77;p48">
              <a:extLst>
                <a:ext uri="{FF2B5EF4-FFF2-40B4-BE49-F238E27FC236}">
                  <a16:creationId xmlns="" xmlns:a16="http://schemas.microsoft.com/office/drawing/2014/main" id="{1DBE8081-8390-42BE-914E-00554F2B7110}"/>
                </a:ext>
              </a:extLst>
            </p:cNvPr>
            <p:cNvSpPr/>
            <p:nvPr/>
          </p:nvSpPr>
          <p:spPr>
            <a:xfrm flipH="1">
              <a:off x="3566961" y="4326614"/>
              <a:ext cx="7090" cy="106137"/>
            </a:xfrm>
            <a:custGeom>
              <a:avLst/>
              <a:gdLst/>
              <a:ahLst/>
              <a:cxnLst/>
              <a:rect l="l" t="t" r="r" b="b"/>
              <a:pathLst>
                <a:path w="494" h="7395" extrusionOk="0">
                  <a:moveTo>
                    <a:pt x="247" y="1"/>
                  </a:moveTo>
                  <a:cubicBezTo>
                    <a:pt x="107" y="1"/>
                    <a:pt x="1" y="106"/>
                    <a:pt x="1" y="247"/>
                  </a:cubicBezTo>
                  <a:lnTo>
                    <a:pt x="1" y="7148"/>
                  </a:lnTo>
                  <a:cubicBezTo>
                    <a:pt x="1" y="7253"/>
                    <a:pt x="107" y="7394"/>
                    <a:pt x="247" y="7394"/>
                  </a:cubicBezTo>
                  <a:cubicBezTo>
                    <a:pt x="388" y="7394"/>
                    <a:pt x="494" y="7253"/>
                    <a:pt x="494" y="7148"/>
                  </a:cubicBezTo>
                  <a:lnTo>
                    <a:pt x="494" y="247"/>
                  </a:lnTo>
                  <a:cubicBezTo>
                    <a:pt x="494" y="106"/>
                    <a:pt x="388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78;p48">
              <a:extLst>
                <a:ext uri="{FF2B5EF4-FFF2-40B4-BE49-F238E27FC236}">
                  <a16:creationId xmlns="" xmlns:a16="http://schemas.microsoft.com/office/drawing/2014/main" id="{101BA98C-66B6-16DF-4F9E-ACA9A1DF7ECB}"/>
                </a:ext>
              </a:extLst>
            </p:cNvPr>
            <p:cNvSpPr/>
            <p:nvPr/>
          </p:nvSpPr>
          <p:spPr>
            <a:xfrm flipH="1">
              <a:off x="3538152" y="4326614"/>
              <a:ext cx="7090" cy="106137"/>
            </a:xfrm>
            <a:custGeom>
              <a:avLst/>
              <a:gdLst/>
              <a:ahLst/>
              <a:cxnLst/>
              <a:rect l="l" t="t" r="r" b="b"/>
              <a:pathLst>
                <a:path w="494" h="7395" extrusionOk="0">
                  <a:moveTo>
                    <a:pt x="247" y="1"/>
                  </a:moveTo>
                  <a:cubicBezTo>
                    <a:pt x="106" y="1"/>
                    <a:pt x="1" y="106"/>
                    <a:pt x="1" y="247"/>
                  </a:cubicBezTo>
                  <a:lnTo>
                    <a:pt x="1" y="7148"/>
                  </a:lnTo>
                  <a:cubicBezTo>
                    <a:pt x="1" y="7253"/>
                    <a:pt x="106" y="7394"/>
                    <a:pt x="247" y="7394"/>
                  </a:cubicBezTo>
                  <a:cubicBezTo>
                    <a:pt x="388" y="7394"/>
                    <a:pt x="494" y="7253"/>
                    <a:pt x="494" y="7148"/>
                  </a:cubicBezTo>
                  <a:lnTo>
                    <a:pt x="494" y="247"/>
                  </a:lnTo>
                  <a:cubicBezTo>
                    <a:pt x="494" y="106"/>
                    <a:pt x="388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79;p48">
              <a:extLst>
                <a:ext uri="{FF2B5EF4-FFF2-40B4-BE49-F238E27FC236}">
                  <a16:creationId xmlns="" xmlns:a16="http://schemas.microsoft.com/office/drawing/2014/main" id="{D5CE69CD-8AF6-8E3C-B30F-276889FDDE7F}"/>
                </a:ext>
              </a:extLst>
            </p:cNvPr>
            <p:cNvSpPr/>
            <p:nvPr/>
          </p:nvSpPr>
          <p:spPr>
            <a:xfrm flipH="1">
              <a:off x="3515964" y="3692122"/>
              <a:ext cx="342609" cy="229626"/>
            </a:xfrm>
            <a:custGeom>
              <a:avLst/>
              <a:gdLst/>
              <a:ahLst/>
              <a:cxnLst/>
              <a:rect l="l" t="t" r="r" b="b"/>
              <a:pathLst>
                <a:path w="23871" h="15999" extrusionOk="0">
                  <a:moveTo>
                    <a:pt x="19025" y="0"/>
                  </a:moveTo>
                  <a:cubicBezTo>
                    <a:pt x="18795" y="0"/>
                    <a:pt x="18567" y="7"/>
                    <a:pt x="18343" y="17"/>
                  </a:cubicBezTo>
                  <a:cubicBezTo>
                    <a:pt x="12851" y="158"/>
                    <a:pt x="7464" y="1355"/>
                    <a:pt x="2395" y="3503"/>
                  </a:cubicBezTo>
                  <a:cubicBezTo>
                    <a:pt x="1585" y="3820"/>
                    <a:pt x="705" y="4277"/>
                    <a:pt x="317" y="5052"/>
                  </a:cubicBezTo>
                  <a:cubicBezTo>
                    <a:pt x="71" y="5650"/>
                    <a:pt x="1" y="6319"/>
                    <a:pt x="71" y="6953"/>
                  </a:cubicBezTo>
                  <a:lnTo>
                    <a:pt x="212" y="11600"/>
                  </a:lnTo>
                  <a:cubicBezTo>
                    <a:pt x="282" y="13149"/>
                    <a:pt x="494" y="14980"/>
                    <a:pt x="1867" y="15720"/>
                  </a:cubicBezTo>
                  <a:cubicBezTo>
                    <a:pt x="2230" y="15913"/>
                    <a:pt x="2627" y="15999"/>
                    <a:pt x="3031" y="15999"/>
                  </a:cubicBezTo>
                  <a:cubicBezTo>
                    <a:pt x="3802" y="15999"/>
                    <a:pt x="4600" y="15688"/>
                    <a:pt x="5246" y="15227"/>
                  </a:cubicBezTo>
                  <a:cubicBezTo>
                    <a:pt x="6197" y="14522"/>
                    <a:pt x="6866" y="13501"/>
                    <a:pt x="7605" y="12586"/>
                  </a:cubicBezTo>
                  <a:cubicBezTo>
                    <a:pt x="8380" y="11671"/>
                    <a:pt x="9260" y="10755"/>
                    <a:pt x="10422" y="10439"/>
                  </a:cubicBezTo>
                  <a:cubicBezTo>
                    <a:pt x="10741" y="10351"/>
                    <a:pt x="11065" y="10312"/>
                    <a:pt x="11392" y="10312"/>
                  </a:cubicBezTo>
                  <a:cubicBezTo>
                    <a:pt x="12507" y="10312"/>
                    <a:pt x="13647" y="10766"/>
                    <a:pt x="14682" y="11283"/>
                  </a:cubicBezTo>
                  <a:cubicBezTo>
                    <a:pt x="16653" y="12269"/>
                    <a:pt x="18554" y="13431"/>
                    <a:pt x="20315" y="14804"/>
                  </a:cubicBezTo>
                  <a:cubicBezTo>
                    <a:pt x="20862" y="15214"/>
                    <a:pt x="21536" y="15667"/>
                    <a:pt x="22173" y="15667"/>
                  </a:cubicBezTo>
                  <a:cubicBezTo>
                    <a:pt x="22356" y="15667"/>
                    <a:pt x="22536" y="15630"/>
                    <a:pt x="22709" y="15543"/>
                  </a:cubicBezTo>
                  <a:cubicBezTo>
                    <a:pt x="23413" y="15191"/>
                    <a:pt x="23554" y="14311"/>
                    <a:pt x="23589" y="13572"/>
                  </a:cubicBezTo>
                  <a:cubicBezTo>
                    <a:pt x="23835" y="10544"/>
                    <a:pt x="23871" y="7552"/>
                    <a:pt x="23659" y="4559"/>
                  </a:cubicBezTo>
                  <a:cubicBezTo>
                    <a:pt x="23554" y="3362"/>
                    <a:pt x="23413" y="2059"/>
                    <a:pt x="22603" y="1179"/>
                  </a:cubicBezTo>
                  <a:cubicBezTo>
                    <a:pt x="21733" y="219"/>
                    <a:pt x="20351" y="0"/>
                    <a:pt x="190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80;p48">
              <a:extLst>
                <a:ext uri="{FF2B5EF4-FFF2-40B4-BE49-F238E27FC236}">
                  <a16:creationId xmlns="" xmlns:a16="http://schemas.microsoft.com/office/drawing/2014/main" id="{6DC79FB2-D6AE-0DA8-E954-E0510736BCE3}"/>
                </a:ext>
              </a:extLst>
            </p:cNvPr>
            <p:cNvSpPr/>
            <p:nvPr/>
          </p:nvSpPr>
          <p:spPr>
            <a:xfrm flipH="1">
              <a:off x="3546754" y="3704955"/>
              <a:ext cx="138975" cy="103625"/>
            </a:xfrm>
            <a:custGeom>
              <a:avLst/>
              <a:gdLst/>
              <a:ahLst/>
              <a:cxnLst/>
              <a:rect l="l" t="t" r="r" b="b"/>
              <a:pathLst>
                <a:path w="9683" h="7220" extrusionOk="0">
                  <a:moveTo>
                    <a:pt x="5189" y="1"/>
                  </a:moveTo>
                  <a:cubicBezTo>
                    <a:pt x="4701" y="1"/>
                    <a:pt x="4211" y="71"/>
                    <a:pt x="3732" y="215"/>
                  </a:cubicBezTo>
                  <a:cubicBezTo>
                    <a:pt x="2676" y="532"/>
                    <a:pt x="1690" y="1165"/>
                    <a:pt x="951" y="1975"/>
                  </a:cubicBezTo>
                  <a:cubicBezTo>
                    <a:pt x="388" y="2538"/>
                    <a:pt x="71" y="3243"/>
                    <a:pt x="0" y="4017"/>
                  </a:cubicBezTo>
                  <a:cubicBezTo>
                    <a:pt x="35" y="5003"/>
                    <a:pt x="528" y="5883"/>
                    <a:pt x="1338" y="6376"/>
                  </a:cubicBezTo>
                  <a:cubicBezTo>
                    <a:pt x="2148" y="6869"/>
                    <a:pt x="3098" y="7150"/>
                    <a:pt x="4049" y="7186"/>
                  </a:cubicBezTo>
                  <a:cubicBezTo>
                    <a:pt x="4275" y="7208"/>
                    <a:pt x="4503" y="7220"/>
                    <a:pt x="4731" y="7220"/>
                  </a:cubicBezTo>
                  <a:cubicBezTo>
                    <a:pt x="5568" y="7220"/>
                    <a:pt x="6408" y="7067"/>
                    <a:pt x="7182" y="6763"/>
                  </a:cubicBezTo>
                  <a:cubicBezTo>
                    <a:pt x="8203" y="6376"/>
                    <a:pt x="8978" y="5566"/>
                    <a:pt x="9330" y="4545"/>
                  </a:cubicBezTo>
                  <a:cubicBezTo>
                    <a:pt x="9682" y="3102"/>
                    <a:pt x="9119" y="1623"/>
                    <a:pt x="7887" y="778"/>
                  </a:cubicBezTo>
                  <a:cubicBezTo>
                    <a:pt x="7073" y="267"/>
                    <a:pt x="6137" y="1"/>
                    <a:pt x="5189" y="1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81;p48">
              <a:extLst>
                <a:ext uri="{FF2B5EF4-FFF2-40B4-BE49-F238E27FC236}">
                  <a16:creationId xmlns="" xmlns:a16="http://schemas.microsoft.com/office/drawing/2014/main" id="{46507C0A-5968-13A2-70B3-D49E3195999C}"/>
                </a:ext>
              </a:extLst>
            </p:cNvPr>
            <p:cNvSpPr/>
            <p:nvPr/>
          </p:nvSpPr>
          <p:spPr>
            <a:xfrm flipH="1">
              <a:off x="3754588" y="3741115"/>
              <a:ext cx="97410" cy="87636"/>
            </a:xfrm>
            <a:custGeom>
              <a:avLst/>
              <a:gdLst/>
              <a:ahLst/>
              <a:cxnLst/>
              <a:rect l="l" t="t" r="r" b="b"/>
              <a:pathLst>
                <a:path w="6787" h="6106" extrusionOk="0">
                  <a:moveTo>
                    <a:pt x="3644" y="0"/>
                  </a:moveTo>
                  <a:cubicBezTo>
                    <a:pt x="3262" y="0"/>
                    <a:pt x="2861" y="93"/>
                    <a:pt x="2465" y="301"/>
                  </a:cubicBezTo>
                  <a:cubicBezTo>
                    <a:pt x="1585" y="724"/>
                    <a:pt x="880" y="1428"/>
                    <a:pt x="493" y="2343"/>
                  </a:cubicBezTo>
                  <a:cubicBezTo>
                    <a:pt x="141" y="3012"/>
                    <a:pt x="0" y="3786"/>
                    <a:pt x="106" y="4561"/>
                  </a:cubicBezTo>
                  <a:cubicBezTo>
                    <a:pt x="176" y="5054"/>
                    <a:pt x="493" y="5512"/>
                    <a:pt x="880" y="5793"/>
                  </a:cubicBezTo>
                  <a:cubicBezTo>
                    <a:pt x="1207" y="6017"/>
                    <a:pt x="1584" y="6106"/>
                    <a:pt x="1974" y="6106"/>
                  </a:cubicBezTo>
                  <a:cubicBezTo>
                    <a:pt x="2384" y="6106"/>
                    <a:pt x="2808" y="6008"/>
                    <a:pt x="3204" y="5864"/>
                  </a:cubicBezTo>
                  <a:cubicBezTo>
                    <a:pt x="4295" y="5547"/>
                    <a:pt x="5211" y="4772"/>
                    <a:pt x="5774" y="3751"/>
                  </a:cubicBezTo>
                  <a:cubicBezTo>
                    <a:pt x="6786" y="1959"/>
                    <a:pt x="5400" y="0"/>
                    <a:pt x="3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82;p48">
              <a:extLst>
                <a:ext uri="{FF2B5EF4-FFF2-40B4-BE49-F238E27FC236}">
                  <a16:creationId xmlns="" xmlns:a16="http://schemas.microsoft.com/office/drawing/2014/main" id="{75CB5FD8-F008-DCB5-ED5D-2E74CB768D39}"/>
                </a:ext>
              </a:extLst>
            </p:cNvPr>
            <p:cNvSpPr/>
            <p:nvPr/>
          </p:nvSpPr>
          <p:spPr>
            <a:xfrm flipH="1">
              <a:off x="3800440" y="3749928"/>
              <a:ext cx="23768" cy="20352"/>
            </a:xfrm>
            <a:custGeom>
              <a:avLst/>
              <a:gdLst/>
              <a:ahLst/>
              <a:cxnLst/>
              <a:rect l="l" t="t" r="r" b="b"/>
              <a:pathLst>
                <a:path w="1656" h="1418" extrusionOk="0">
                  <a:moveTo>
                    <a:pt x="1055" y="0"/>
                  </a:moveTo>
                  <a:cubicBezTo>
                    <a:pt x="1032" y="0"/>
                    <a:pt x="1009" y="1"/>
                    <a:pt x="986" y="4"/>
                  </a:cubicBezTo>
                  <a:cubicBezTo>
                    <a:pt x="670" y="39"/>
                    <a:pt x="388" y="215"/>
                    <a:pt x="212" y="497"/>
                  </a:cubicBezTo>
                  <a:cubicBezTo>
                    <a:pt x="71" y="638"/>
                    <a:pt x="1" y="849"/>
                    <a:pt x="36" y="1095"/>
                  </a:cubicBezTo>
                  <a:cubicBezTo>
                    <a:pt x="131" y="1285"/>
                    <a:pt x="310" y="1418"/>
                    <a:pt x="524" y="1418"/>
                  </a:cubicBezTo>
                  <a:cubicBezTo>
                    <a:pt x="549" y="1418"/>
                    <a:pt x="574" y="1416"/>
                    <a:pt x="599" y="1412"/>
                  </a:cubicBezTo>
                  <a:cubicBezTo>
                    <a:pt x="810" y="1412"/>
                    <a:pt x="1057" y="1307"/>
                    <a:pt x="1233" y="1166"/>
                  </a:cubicBezTo>
                  <a:cubicBezTo>
                    <a:pt x="1479" y="1025"/>
                    <a:pt x="1620" y="778"/>
                    <a:pt x="1655" y="532"/>
                  </a:cubicBezTo>
                  <a:cubicBezTo>
                    <a:pt x="1590" y="205"/>
                    <a:pt x="1343" y="0"/>
                    <a:pt x="10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83;p48">
              <a:extLst>
                <a:ext uri="{FF2B5EF4-FFF2-40B4-BE49-F238E27FC236}">
                  <a16:creationId xmlns="" xmlns:a16="http://schemas.microsoft.com/office/drawing/2014/main" id="{CF57D8AA-F394-4732-4B7B-9984A6669880}"/>
                </a:ext>
              </a:extLst>
            </p:cNvPr>
            <p:cNvSpPr/>
            <p:nvPr/>
          </p:nvSpPr>
          <p:spPr>
            <a:xfrm flipH="1">
              <a:off x="3817120" y="3776212"/>
              <a:ext cx="23251" cy="20782"/>
            </a:xfrm>
            <a:custGeom>
              <a:avLst/>
              <a:gdLst/>
              <a:ahLst/>
              <a:cxnLst/>
              <a:rect l="l" t="t" r="r" b="b"/>
              <a:pathLst>
                <a:path w="1620" h="1448" extrusionOk="0">
                  <a:moveTo>
                    <a:pt x="1011" y="0"/>
                  </a:moveTo>
                  <a:cubicBezTo>
                    <a:pt x="991" y="0"/>
                    <a:pt x="971" y="1"/>
                    <a:pt x="951" y="4"/>
                  </a:cubicBezTo>
                  <a:cubicBezTo>
                    <a:pt x="634" y="39"/>
                    <a:pt x="352" y="215"/>
                    <a:pt x="211" y="497"/>
                  </a:cubicBezTo>
                  <a:cubicBezTo>
                    <a:pt x="35" y="637"/>
                    <a:pt x="0" y="884"/>
                    <a:pt x="35" y="1095"/>
                  </a:cubicBezTo>
                  <a:cubicBezTo>
                    <a:pt x="106" y="1306"/>
                    <a:pt x="352" y="1447"/>
                    <a:pt x="563" y="1447"/>
                  </a:cubicBezTo>
                  <a:cubicBezTo>
                    <a:pt x="810" y="1412"/>
                    <a:pt x="1021" y="1341"/>
                    <a:pt x="1197" y="1165"/>
                  </a:cubicBezTo>
                  <a:cubicBezTo>
                    <a:pt x="1444" y="1025"/>
                    <a:pt x="1620" y="778"/>
                    <a:pt x="1620" y="532"/>
                  </a:cubicBezTo>
                  <a:cubicBezTo>
                    <a:pt x="1587" y="235"/>
                    <a:pt x="1307" y="0"/>
                    <a:pt x="10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84;p48">
              <a:extLst>
                <a:ext uri="{FF2B5EF4-FFF2-40B4-BE49-F238E27FC236}">
                  <a16:creationId xmlns="" xmlns:a16="http://schemas.microsoft.com/office/drawing/2014/main" id="{DAA94021-2F6B-28FF-B6AB-48A248B6EC89}"/>
                </a:ext>
              </a:extLst>
            </p:cNvPr>
            <p:cNvSpPr/>
            <p:nvPr/>
          </p:nvSpPr>
          <p:spPr>
            <a:xfrm flipH="1">
              <a:off x="3778205" y="3766594"/>
              <a:ext cx="23768" cy="20869"/>
            </a:xfrm>
            <a:custGeom>
              <a:avLst/>
              <a:gdLst/>
              <a:ahLst/>
              <a:cxnLst/>
              <a:rect l="l" t="t" r="r" b="b"/>
              <a:pathLst>
                <a:path w="1656" h="1454" extrusionOk="0">
                  <a:moveTo>
                    <a:pt x="1055" y="1"/>
                  </a:moveTo>
                  <a:cubicBezTo>
                    <a:pt x="1033" y="1"/>
                    <a:pt x="1010" y="2"/>
                    <a:pt x="987" y="5"/>
                  </a:cubicBezTo>
                  <a:cubicBezTo>
                    <a:pt x="670" y="40"/>
                    <a:pt x="388" y="216"/>
                    <a:pt x="212" y="498"/>
                  </a:cubicBezTo>
                  <a:cubicBezTo>
                    <a:pt x="71" y="674"/>
                    <a:pt x="1" y="885"/>
                    <a:pt x="36" y="1096"/>
                  </a:cubicBezTo>
                  <a:cubicBezTo>
                    <a:pt x="131" y="1317"/>
                    <a:pt x="311" y="1454"/>
                    <a:pt x="525" y="1454"/>
                  </a:cubicBezTo>
                  <a:cubicBezTo>
                    <a:pt x="549" y="1454"/>
                    <a:pt x="574" y="1452"/>
                    <a:pt x="599" y="1448"/>
                  </a:cubicBezTo>
                  <a:cubicBezTo>
                    <a:pt x="810" y="1448"/>
                    <a:pt x="1057" y="1343"/>
                    <a:pt x="1233" y="1202"/>
                  </a:cubicBezTo>
                  <a:cubicBezTo>
                    <a:pt x="1479" y="1061"/>
                    <a:pt x="1655" y="814"/>
                    <a:pt x="1655" y="498"/>
                  </a:cubicBezTo>
                  <a:cubicBezTo>
                    <a:pt x="1590" y="204"/>
                    <a:pt x="1343" y="1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85;p48">
              <a:extLst>
                <a:ext uri="{FF2B5EF4-FFF2-40B4-BE49-F238E27FC236}">
                  <a16:creationId xmlns="" xmlns:a16="http://schemas.microsoft.com/office/drawing/2014/main" id="{3B3B3D79-65E6-9EA6-BC4B-A1EF8D6DE8B3}"/>
                </a:ext>
              </a:extLst>
            </p:cNvPr>
            <p:cNvSpPr/>
            <p:nvPr/>
          </p:nvSpPr>
          <p:spPr>
            <a:xfrm flipH="1">
              <a:off x="3803469" y="3796423"/>
              <a:ext cx="23265" cy="20280"/>
            </a:xfrm>
            <a:custGeom>
              <a:avLst/>
              <a:gdLst/>
              <a:ahLst/>
              <a:cxnLst/>
              <a:rect l="l" t="t" r="r" b="b"/>
              <a:pathLst>
                <a:path w="1621" h="1413" extrusionOk="0">
                  <a:moveTo>
                    <a:pt x="1027" y="0"/>
                  </a:moveTo>
                  <a:cubicBezTo>
                    <a:pt x="1002" y="0"/>
                    <a:pt x="977" y="1"/>
                    <a:pt x="951" y="4"/>
                  </a:cubicBezTo>
                  <a:cubicBezTo>
                    <a:pt x="670" y="39"/>
                    <a:pt x="388" y="215"/>
                    <a:pt x="212" y="462"/>
                  </a:cubicBezTo>
                  <a:cubicBezTo>
                    <a:pt x="71" y="638"/>
                    <a:pt x="1" y="849"/>
                    <a:pt x="36" y="1060"/>
                  </a:cubicBezTo>
                  <a:cubicBezTo>
                    <a:pt x="141" y="1307"/>
                    <a:pt x="353" y="1412"/>
                    <a:pt x="599" y="1412"/>
                  </a:cubicBezTo>
                  <a:cubicBezTo>
                    <a:pt x="810" y="1412"/>
                    <a:pt x="1022" y="1307"/>
                    <a:pt x="1233" y="1166"/>
                  </a:cubicBezTo>
                  <a:cubicBezTo>
                    <a:pt x="1444" y="1025"/>
                    <a:pt x="1620" y="778"/>
                    <a:pt x="1620" y="497"/>
                  </a:cubicBezTo>
                  <a:cubicBezTo>
                    <a:pt x="1587" y="203"/>
                    <a:pt x="1343" y="0"/>
                    <a:pt x="1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86;p48">
              <a:extLst>
                <a:ext uri="{FF2B5EF4-FFF2-40B4-BE49-F238E27FC236}">
                  <a16:creationId xmlns="" xmlns:a16="http://schemas.microsoft.com/office/drawing/2014/main" id="{469AC397-94A4-B4C8-E5FF-0F60616C3411}"/>
                </a:ext>
              </a:extLst>
            </p:cNvPr>
            <p:cNvSpPr/>
            <p:nvPr/>
          </p:nvSpPr>
          <p:spPr>
            <a:xfrm flipH="1">
              <a:off x="3601832" y="3711530"/>
              <a:ext cx="33370" cy="23868"/>
            </a:xfrm>
            <a:custGeom>
              <a:avLst/>
              <a:gdLst/>
              <a:ahLst/>
              <a:cxnLst/>
              <a:rect l="l" t="t" r="r" b="b"/>
              <a:pathLst>
                <a:path w="2325" h="1663" extrusionOk="0">
                  <a:moveTo>
                    <a:pt x="1439" y="1"/>
                  </a:moveTo>
                  <a:cubicBezTo>
                    <a:pt x="1417" y="1"/>
                    <a:pt x="1396" y="1"/>
                    <a:pt x="1374" y="3"/>
                  </a:cubicBezTo>
                  <a:cubicBezTo>
                    <a:pt x="951" y="38"/>
                    <a:pt x="564" y="214"/>
                    <a:pt x="283" y="566"/>
                  </a:cubicBezTo>
                  <a:cubicBezTo>
                    <a:pt x="107" y="743"/>
                    <a:pt x="1" y="989"/>
                    <a:pt x="71" y="1271"/>
                  </a:cubicBezTo>
                  <a:cubicBezTo>
                    <a:pt x="200" y="1496"/>
                    <a:pt x="476" y="1662"/>
                    <a:pt x="764" y="1662"/>
                  </a:cubicBezTo>
                  <a:cubicBezTo>
                    <a:pt x="791" y="1662"/>
                    <a:pt x="819" y="1661"/>
                    <a:pt x="846" y="1658"/>
                  </a:cubicBezTo>
                  <a:cubicBezTo>
                    <a:pt x="1128" y="1658"/>
                    <a:pt x="1444" y="1552"/>
                    <a:pt x="1726" y="1376"/>
                  </a:cubicBezTo>
                  <a:cubicBezTo>
                    <a:pt x="2008" y="1200"/>
                    <a:pt x="2325" y="919"/>
                    <a:pt x="2289" y="602"/>
                  </a:cubicBezTo>
                  <a:cubicBezTo>
                    <a:pt x="2256" y="301"/>
                    <a:pt x="1842" y="1"/>
                    <a:pt x="1439" y="1"/>
                  </a:cubicBezTo>
                  <a:close/>
                </a:path>
              </a:pathLst>
            </a:custGeom>
            <a:solidFill>
              <a:srgbClr val="DE3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87;p48">
              <a:extLst>
                <a:ext uri="{FF2B5EF4-FFF2-40B4-BE49-F238E27FC236}">
                  <a16:creationId xmlns="" xmlns:a16="http://schemas.microsoft.com/office/drawing/2014/main" id="{131EA063-D41B-6BBF-4199-0735D188228B}"/>
                </a:ext>
              </a:extLst>
            </p:cNvPr>
            <p:cNvSpPr/>
            <p:nvPr/>
          </p:nvSpPr>
          <p:spPr>
            <a:xfrm flipH="1">
              <a:off x="3625072" y="3742363"/>
              <a:ext cx="32867" cy="23868"/>
            </a:xfrm>
            <a:custGeom>
              <a:avLst/>
              <a:gdLst/>
              <a:ahLst/>
              <a:cxnLst/>
              <a:rect l="l" t="t" r="r" b="b"/>
              <a:pathLst>
                <a:path w="2290" h="1663" extrusionOk="0">
                  <a:moveTo>
                    <a:pt x="1404" y="0"/>
                  </a:moveTo>
                  <a:cubicBezTo>
                    <a:pt x="1382" y="0"/>
                    <a:pt x="1360" y="1"/>
                    <a:pt x="1338" y="3"/>
                  </a:cubicBezTo>
                  <a:cubicBezTo>
                    <a:pt x="916" y="38"/>
                    <a:pt x="529" y="249"/>
                    <a:pt x="282" y="566"/>
                  </a:cubicBezTo>
                  <a:cubicBezTo>
                    <a:pt x="71" y="742"/>
                    <a:pt x="1" y="989"/>
                    <a:pt x="36" y="1270"/>
                  </a:cubicBezTo>
                  <a:cubicBezTo>
                    <a:pt x="194" y="1523"/>
                    <a:pt x="438" y="1663"/>
                    <a:pt x="715" y="1663"/>
                  </a:cubicBezTo>
                  <a:cubicBezTo>
                    <a:pt x="747" y="1663"/>
                    <a:pt x="778" y="1661"/>
                    <a:pt x="810" y="1658"/>
                  </a:cubicBezTo>
                  <a:cubicBezTo>
                    <a:pt x="1127" y="1658"/>
                    <a:pt x="1444" y="1552"/>
                    <a:pt x="1691" y="1376"/>
                  </a:cubicBezTo>
                  <a:cubicBezTo>
                    <a:pt x="2007" y="1200"/>
                    <a:pt x="2289" y="953"/>
                    <a:pt x="2254" y="601"/>
                  </a:cubicBezTo>
                  <a:cubicBezTo>
                    <a:pt x="2254" y="301"/>
                    <a:pt x="1810" y="0"/>
                    <a:pt x="1404" y="0"/>
                  </a:cubicBezTo>
                  <a:close/>
                </a:path>
              </a:pathLst>
            </a:custGeom>
            <a:solidFill>
              <a:srgbClr val="DE3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88;p48">
              <a:extLst>
                <a:ext uri="{FF2B5EF4-FFF2-40B4-BE49-F238E27FC236}">
                  <a16:creationId xmlns="" xmlns:a16="http://schemas.microsoft.com/office/drawing/2014/main" id="{0D01EA41-F646-C9BB-0122-0C69CA4C30FA}"/>
                </a:ext>
              </a:extLst>
            </p:cNvPr>
            <p:cNvSpPr/>
            <p:nvPr/>
          </p:nvSpPr>
          <p:spPr>
            <a:xfrm flipH="1">
              <a:off x="3570999" y="3731239"/>
              <a:ext cx="32867" cy="23883"/>
            </a:xfrm>
            <a:custGeom>
              <a:avLst/>
              <a:gdLst/>
              <a:ahLst/>
              <a:cxnLst/>
              <a:rect l="l" t="t" r="r" b="b"/>
              <a:pathLst>
                <a:path w="2290" h="1664" extrusionOk="0">
                  <a:moveTo>
                    <a:pt x="1409" y="1"/>
                  </a:moveTo>
                  <a:cubicBezTo>
                    <a:pt x="1386" y="1"/>
                    <a:pt x="1362" y="1"/>
                    <a:pt x="1339" y="3"/>
                  </a:cubicBezTo>
                  <a:cubicBezTo>
                    <a:pt x="951" y="38"/>
                    <a:pt x="564" y="250"/>
                    <a:pt x="282" y="567"/>
                  </a:cubicBezTo>
                  <a:cubicBezTo>
                    <a:pt x="71" y="743"/>
                    <a:pt x="1" y="989"/>
                    <a:pt x="71" y="1271"/>
                  </a:cubicBezTo>
                  <a:cubicBezTo>
                    <a:pt x="198" y="1524"/>
                    <a:pt x="438" y="1663"/>
                    <a:pt x="716" y="1663"/>
                  </a:cubicBezTo>
                  <a:cubicBezTo>
                    <a:pt x="747" y="1663"/>
                    <a:pt x="778" y="1662"/>
                    <a:pt x="810" y="1658"/>
                  </a:cubicBezTo>
                  <a:cubicBezTo>
                    <a:pt x="1127" y="1658"/>
                    <a:pt x="1444" y="1552"/>
                    <a:pt x="1691" y="1376"/>
                  </a:cubicBezTo>
                  <a:cubicBezTo>
                    <a:pt x="2007" y="1200"/>
                    <a:pt x="2289" y="954"/>
                    <a:pt x="2289" y="602"/>
                  </a:cubicBezTo>
                  <a:cubicBezTo>
                    <a:pt x="2256" y="301"/>
                    <a:pt x="1842" y="1"/>
                    <a:pt x="1409" y="1"/>
                  </a:cubicBezTo>
                  <a:close/>
                </a:path>
              </a:pathLst>
            </a:custGeom>
            <a:solidFill>
              <a:srgbClr val="DE3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89;p48">
              <a:extLst>
                <a:ext uri="{FF2B5EF4-FFF2-40B4-BE49-F238E27FC236}">
                  <a16:creationId xmlns="" xmlns:a16="http://schemas.microsoft.com/office/drawing/2014/main" id="{D81EBA99-6E88-85C3-8B74-56A6A53876B8}"/>
                </a:ext>
              </a:extLst>
            </p:cNvPr>
            <p:cNvSpPr/>
            <p:nvPr/>
          </p:nvSpPr>
          <p:spPr>
            <a:xfrm flipH="1">
              <a:off x="3605880" y="3765647"/>
              <a:ext cx="32853" cy="24327"/>
            </a:xfrm>
            <a:custGeom>
              <a:avLst/>
              <a:gdLst/>
              <a:ahLst/>
              <a:cxnLst/>
              <a:rect l="l" t="t" r="r" b="b"/>
              <a:pathLst>
                <a:path w="2289" h="1695" extrusionOk="0">
                  <a:moveTo>
                    <a:pt x="1338" y="0"/>
                  </a:moveTo>
                  <a:cubicBezTo>
                    <a:pt x="951" y="71"/>
                    <a:pt x="564" y="247"/>
                    <a:pt x="282" y="564"/>
                  </a:cubicBezTo>
                  <a:cubicBezTo>
                    <a:pt x="71" y="740"/>
                    <a:pt x="0" y="1021"/>
                    <a:pt x="71" y="1268"/>
                  </a:cubicBezTo>
                  <a:cubicBezTo>
                    <a:pt x="200" y="1525"/>
                    <a:pt x="446" y="1695"/>
                    <a:pt x="730" y="1695"/>
                  </a:cubicBezTo>
                  <a:cubicBezTo>
                    <a:pt x="757" y="1695"/>
                    <a:pt x="783" y="1693"/>
                    <a:pt x="810" y="1690"/>
                  </a:cubicBezTo>
                  <a:cubicBezTo>
                    <a:pt x="1127" y="1655"/>
                    <a:pt x="1444" y="1585"/>
                    <a:pt x="1690" y="1409"/>
                  </a:cubicBezTo>
                  <a:cubicBezTo>
                    <a:pt x="2007" y="1197"/>
                    <a:pt x="2289" y="951"/>
                    <a:pt x="2289" y="634"/>
                  </a:cubicBezTo>
                  <a:cubicBezTo>
                    <a:pt x="2254" y="317"/>
                    <a:pt x="1796" y="0"/>
                    <a:pt x="1338" y="0"/>
                  </a:cubicBezTo>
                  <a:close/>
                </a:path>
              </a:pathLst>
            </a:custGeom>
            <a:solidFill>
              <a:srgbClr val="DE3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90;p48">
              <a:extLst>
                <a:ext uri="{FF2B5EF4-FFF2-40B4-BE49-F238E27FC236}">
                  <a16:creationId xmlns="" xmlns:a16="http://schemas.microsoft.com/office/drawing/2014/main" id="{6044EFFC-90AD-E857-8608-0EA37F69DED6}"/>
                </a:ext>
              </a:extLst>
            </p:cNvPr>
            <p:cNvSpPr/>
            <p:nvPr/>
          </p:nvSpPr>
          <p:spPr>
            <a:xfrm flipH="1">
              <a:off x="3646327" y="3823252"/>
              <a:ext cx="207193" cy="78853"/>
            </a:xfrm>
            <a:custGeom>
              <a:avLst/>
              <a:gdLst/>
              <a:ahLst/>
              <a:cxnLst/>
              <a:rect l="l" t="t" r="r" b="b"/>
              <a:pathLst>
                <a:path w="14436" h="5494" extrusionOk="0">
                  <a:moveTo>
                    <a:pt x="9969" y="1"/>
                  </a:moveTo>
                  <a:cubicBezTo>
                    <a:pt x="9616" y="1"/>
                    <a:pt x="9260" y="48"/>
                    <a:pt x="8908" y="142"/>
                  </a:cubicBezTo>
                  <a:cubicBezTo>
                    <a:pt x="8028" y="494"/>
                    <a:pt x="7253" y="1022"/>
                    <a:pt x="6655" y="1761"/>
                  </a:cubicBezTo>
                  <a:cubicBezTo>
                    <a:pt x="6514" y="1902"/>
                    <a:pt x="6338" y="2078"/>
                    <a:pt x="6162" y="2219"/>
                  </a:cubicBezTo>
                  <a:cubicBezTo>
                    <a:pt x="4472" y="3803"/>
                    <a:pt x="2324" y="4789"/>
                    <a:pt x="1" y="5071"/>
                  </a:cubicBezTo>
                  <a:lnTo>
                    <a:pt x="71" y="5493"/>
                  </a:lnTo>
                  <a:cubicBezTo>
                    <a:pt x="2465" y="5247"/>
                    <a:pt x="4718" y="4190"/>
                    <a:pt x="6514" y="2536"/>
                  </a:cubicBezTo>
                  <a:cubicBezTo>
                    <a:pt x="6690" y="2395"/>
                    <a:pt x="6831" y="2219"/>
                    <a:pt x="7007" y="2078"/>
                  </a:cubicBezTo>
                  <a:cubicBezTo>
                    <a:pt x="7535" y="1409"/>
                    <a:pt x="8239" y="881"/>
                    <a:pt x="9014" y="564"/>
                  </a:cubicBezTo>
                  <a:cubicBezTo>
                    <a:pt x="9321" y="485"/>
                    <a:pt x="9631" y="445"/>
                    <a:pt x="9940" y="445"/>
                  </a:cubicBezTo>
                  <a:cubicBezTo>
                    <a:pt x="10586" y="445"/>
                    <a:pt x="11223" y="618"/>
                    <a:pt x="11795" y="951"/>
                  </a:cubicBezTo>
                  <a:cubicBezTo>
                    <a:pt x="12640" y="1480"/>
                    <a:pt x="13414" y="2113"/>
                    <a:pt x="14118" y="2853"/>
                  </a:cubicBezTo>
                  <a:lnTo>
                    <a:pt x="14435" y="2536"/>
                  </a:lnTo>
                  <a:cubicBezTo>
                    <a:pt x="13696" y="1761"/>
                    <a:pt x="12886" y="1092"/>
                    <a:pt x="12006" y="564"/>
                  </a:cubicBezTo>
                  <a:cubicBezTo>
                    <a:pt x="11372" y="189"/>
                    <a:pt x="10676" y="1"/>
                    <a:pt x="99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91;p48">
              <a:extLst>
                <a:ext uri="{FF2B5EF4-FFF2-40B4-BE49-F238E27FC236}">
                  <a16:creationId xmlns="" xmlns:a16="http://schemas.microsoft.com/office/drawing/2014/main" id="{C5340CFE-F5DF-20AF-351E-9802E16748C6}"/>
                </a:ext>
              </a:extLst>
            </p:cNvPr>
            <p:cNvSpPr/>
            <p:nvPr/>
          </p:nvSpPr>
          <p:spPr>
            <a:xfrm flipH="1">
              <a:off x="3525524" y="3691864"/>
              <a:ext cx="37403" cy="226382"/>
            </a:xfrm>
            <a:custGeom>
              <a:avLst/>
              <a:gdLst/>
              <a:ahLst/>
              <a:cxnLst/>
              <a:rect l="l" t="t" r="r" b="b"/>
              <a:pathLst>
                <a:path w="2606" h="15773" extrusionOk="0">
                  <a:moveTo>
                    <a:pt x="423" y="0"/>
                  </a:moveTo>
                  <a:lnTo>
                    <a:pt x="0" y="141"/>
                  </a:lnTo>
                  <a:cubicBezTo>
                    <a:pt x="1796" y="5140"/>
                    <a:pt x="2148" y="10527"/>
                    <a:pt x="1021" y="15702"/>
                  </a:cubicBezTo>
                  <a:lnTo>
                    <a:pt x="1479" y="15773"/>
                  </a:lnTo>
                  <a:cubicBezTo>
                    <a:pt x="2606" y="10527"/>
                    <a:pt x="2254" y="5070"/>
                    <a:pt x="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92;p48">
              <a:extLst>
                <a:ext uri="{FF2B5EF4-FFF2-40B4-BE49-F238E27FC236}">
                  <a16:creationId xmlns="" xmlns:a16="http://schemas.microsoft.com/office/drawing/2014/main" id="{A41CA607-C125-4AA0-19AA-6BA67407E7BE}"/>
                </a:ext>
              </a:extLst>
            </p:cNvPr>
            <p:cNvSpPr/>
            <p:nvPr/>
          </p:nvSpPr>
          <p:spPr>
            <a:xfrm flipH="1">
              <a:off x="3546256" y="3555408"/>
              <a:ext cx="164236" cy="364841"/>
            </a:xfrm>
            <a:custGeom>
              <a:avLst/>
              <a:gdLst/>
              <a:ahLst/>
              <a:cxnLst/>
              <a:rect l="l" t="t" r="r" b="b"/>
              <a:pathLst>
                <a:path w="11443" h="25420" extrusionOk="0">
                  <a:moveTo>
                    <a:pt x="10421" y="0"/>
                  </a:moveTo>
                  <a:lnTo>
                    <a:pt x="1162" y="4260"/>
                  </a:lnTo>
                  <a:lnTo>
                    <a:pt x="845" y="7499"/>
                  </a:lnTo>
                  <a:cubicBezTo>
                    <a:pt x="704" y="13484"/>
                    <a:pt x="423" y="19434"/>
                    <a:pt x="0" y="25420"/>
                  </a:cubicBezTo>
                  <a:lnTo>
                    <a:pt x="11196" y="25420"/>
                  </a:lnTo>
                  <a:lnTo>
                    <a:pt x="11125" y="16160"/>
                  </a:lnTo>
                  <a:lnTo>
                    <a:pt x="114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93;p48">
              <a:extLst>
                <a:ext uri="{FF2B5EF4-FFF2-40B4-BE49-F238E27FC236}">
                  <a16:creationId xmlns="" xmlns:a16="http://schemas.microsoft.com/office/drawing/2014/main" id="{FAA9B000-4673-B106-3787-B7BA714651AE}"/>
                </a:ext>
              </a:extLst>
            </p:cNvPr>
            <p:cNvSpPr/>
            <p:nvPr/>
          </p:nvSpPr>
          <p:spPr>
            <a:xfrm flipH="1">
              <a:off x="3558888" y="3555408"/>
              <a:ext cx="164752" cy="364841"/>
            </a:xfrm>
            <a:custGeom>
              <a:avLst/>
              <a:gdLst/>
              <a:ahLst/>
              <a:cxnLst/>
              <a:rect l="l" t="t" r="r" b="b"/>
              <a:pathLst>
                <a:path w="11479" h="25420" extrusionOk="0">
                  <a:moveTo>
                    <a:pt x="10457" y="0"/>
                  </a:moveTo>
                  <a:lnTo>
                    <a:pt x="1198" y="4260"/>
                  </a:lnTo>
                  <a:lnTo>
                    <a:pt x="881" y="7499"/>
                  </a:lnTo>
                  <a:cubicBezTo>
                    <a:pt x="740" y="13484"/>
                    <a:pt x="458" y="19434"/>
                    <a:pt x="1" y="25420"/>
                  </a:cubicBezTo>
                  <a:lnTo>
                    <a:pt x="11232" y="25420"/>
                  </a:lnTo>
                  <a:lnTo>
                    <a:pt x="11161" y="16160"/>
                  </a:lnTo>
                  <a:lnTo>
                    <a:pt x="114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94;p48">
              <a:extLst>
                <a:ext uri="{FF2B5EF4-FFF2-40B4-BE49-F238E27FC236}">
                  <a16:creationId xmlns="" xmlns:a16="http://schemas.microsoft.com/office/drawing/2014/main" id="{E1A689D3-82CA-ACC6-86DB-3EC46844CB60}"/>
                </a:ext>
              </a:extLst>
            </p:cNvPr>
            <p:cNvSpPr/>
            <p:nvPr/>
          </p:nvSpPr>
          <p:spPr>
            <a:xfrm flipH="1">
              <a:off x="3575568" y="3555408"/>
              <a:ext cx="164752" cy="364841"/>
            </a:xfrm>
            <a:custGeom>
              <a:avLst/>
              <a:gdLst/>
              <a:ahLst/>
              <a:cxnLst/>
              <a:rect l="l" t="t" r="r" b="b"/>
              <a:pathLst>
                <a:path w="11479" h="25420" extrusionOk="0">
                  <a:moveTo>
                    <a:pt x="10457" y="0"/>
                  </a:moveTo>
                  <a:lnTo>
                    <a:pt x="1163" y="4260"/>
                  </a:lnTo>
                  <a:lnTo>
                    <a:pt x="846" y="7499"/>
                  </a:lnTo>
                  <a:cubicBezTo>
                    <a:pt x="740" y="13484"/>
                    <a:pt x="423" y="19434"/>
                    <a:pt x="1" y="25420"/>
                  </a:cubicBezTo>
                  <a:lnTo>
                    <a:pt x="11197" y="25420"/>
                  </a:lnTo>
                  <a:lnTo>
                    <a:pt x="11126" y="16160"/>
                  </a:lnTo>
                  <a:lnTo>
                    <a:pt x="114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95;p48">
              <a:extLst>
                <a:ext uri="{FF2B5EF4-FFF2-40B4-BE49-F238E27FC236}">
                  <a16:creationId xmlns="" xmlns:a16="http://schemas.microsoft.com/office/drawing/2014/main" id="{9E14E972-5A35-5141-1B7C-6441E0398EFD}"/>
                </a:ext>
              </a:extLst>
            </p:cNvPr>
            <p:cNvSpPr/>
            <p:nvPr/>
          </p:nvSpPr>
          <p:spPr>
            <a:xfrm flipH="1">
              <a:off x="3589219" y="3553886"/>
              <a:ext cx="164738" cy="366362"/>
            </a:xfrm>
            <a:custGeom>
              <a:avLst/>
              <a:gdLst/>
              <a:ahLst/>
              <a:cxnLst/>
              <a:rect l="l" t="t" r="r" b="b"/>
              <a:pathLst>
                <a:path w="11478" h="25526" extrusionOk="0">
                  <a:moveTo>
                    <a:pt x="11478" y="1"/>
                  </a:moveTo>
                  <a:lnTo>
                    <a:pt x="1162" y="4754"/>
                  </a:lnTo>
                  <a:lnTo>
                    <a:pt x="845" y="7993"/>
                  </a:lnTo>
                  <a:cubicBezTo>
                    <a:pt x="704" y="13837"/>
                    <a:pt x="458" y="19681"/>
                    <a:pt x="0" y="25526"/>
                  </a:cubicBezTo>
                  <a:lnTo>
                    <a:pt x="11196" y="25526"/>
                  </a:lnTo>
                  <a:lnTo>
                    <a:pt x="11126" y="16653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96;p48">
              <a:extLst>
                <a:ext uri="{FF2B5EF4-FFF2-40B4-BE49-F238E27FC236}">
                  <a16:creationId xmlns="" xmlns:a16="http://schemas.microsoft.com/office/drawing/2014/main" id="{BE2E9E76-1D51-6B60-BFE4-AF384F97735C}"/>
                </a:ext>
              </a:extLst>
            </p:cNvPr>
            <p:cNvSpPr/>
            <p:nvPr/>
          </p:nvSpPr>
          <p:spPr>
            <a:xfrm flipH="1">
              <a:off x="3621547" y="2516774"/>
              <a:ext cx="74805" cy="55171"/>
            </a:xfrm>
            <a:custGeom>
              <a:avLst/>
              <a:gdLst/>
              <a:ahLst/>
              <a:cxnLst/>
              <a:rect l="l" t="t" r="r" b="b"/>
              <a:pathLst>
                <a:path w="5212" h="3844" extrusionOk="0">
                  <a:moveTo>
                    <a:pt x="2008" y="428"/>
                  </a:moveTo>
                  <a:cubicBezTo>
                    <a:pt x="2325" y="428"/>
                    <a:pt x="2641" y="463"/>
                    <a:pt x="2958" y="534"/>
                  </a:cubicBezTo>
                  <a:cubicBezTo>
                    <a:pt x="3522" y="675"/>
                    <a:pt x="4050" y="991"/>
                    <a:pt x="4402" y="1449"/>
                  </a:cubicBezTo>
                  <a:cubicBezTo>
                    <a:pt x="4719" y="1907"/>
                    <a:pt x="4754" y="2541"/>
                    <a:pt x="4507" y="3033"/>
                  </a:cubicBezTo>
                  <a:cubicBezTo>
                    <a:pt x="4402" y="3209"/>
                    <a:pt x="4190" y="3350"/>
                    <a:pt x="3979" y="3385"/>
                  </a:cubicBezTo>
                  <a:lnTo>
                    <a:pt x="3944" y="3632"/>
                  </a:lnTo>
                  <a:lnTo>
                    <a:pt x="3944" y="3385"/>
                  </a:lnTo>
                  <a:cubicBezTo>
                    <a:pt x="3803" y="3385"/>
                    <a:pt x="3627" y="3315"/>
                    <a:pt x="3486" y="3245"/>
                  </a:cubicBezTo>
                  <a:cubicBezTo>
                    <a:pt x="2501" y="2752"/>
                    <a:pt x="1620" y="2118"/>
                    <a:pt x="846" y="1379"/>
                  </a:cubicBezTo>
                  <a:cubicBezTo>
                    <a:pt x="670" y="1203"/>
                    <a:pt x="494" y="921"/>
                    <a:pt x="529" y="780"/>
                  </a:cubicBezTo>
                  <a:cubicBezTo>
                    <a:pt x="599" y="639"/>
                    <a:pt x="775" y="534"/>
                    <a:pt x="1128" y="499"/>
                  </a:cubicBezTo>
                  <a:cubicBezTo>
                    <a:pt x="1409" y="463"/>
                    <a:pt x="1726" y="428"/>
                    <a:pt x="2008" y="428"/>
                  </a:cubicBezTo>
                  <a:close/>
                  <a:moveTo>
                    <a:pt x="1985" y="1"/>
                  </a:moveTo>
                  <a:cubicBezTo>
                    <a:pt x="1678" y="1"/>
                    <a:pt x="1368" y="27"/>
                    <a:pt x="1057" y="76"/>
                  </a:cubicBezTo>
                  <a:cubicBezTo>
                    <a:pt x="881" y="111"/>
                    <a:pt x="283" y="182"/>
                    <a:pt x="107" y="639"/>
                  </a:cubicBezTo>
                  <a:cubicBezTo>
                    <a:pt x="1" y="956"/>
                    <a:pt x="142" y="1308"/>
                    <a:pt x="529" y="1696"/>
                  </a:cubicBezTo>
                  <a:cubicBezTo>
                    <a:pt x="1339" y="2470"/>
                    <a:pt x="2254" y="3139"/>
                    <a:pt x="3275" y="3632"/>
                  </a:cubicBezTo>
                  <a:cubicBezTo>
                    <a:pt x="3486" y="3773"/>
                    <a:pt x="3698" y="3843"/>
                    <a:pt x="3944" y="3843"/>
                  </a:cubicBezTo>
                  <a:lnTo>
                    <a:pt x="3979" y="3843"/>
                  </a:lnTo>
                  <a:cubicBezTo>
                    <a:pt x="4331" y="3808"/>
                    <a:pt x="4683" y="3597"/>
                    <a:pt x="4859" y="3280"/>
                  </a:cubicBezTo>
                  <a:cubicBezTo>
                    <a:pt x="5211" y="2611"/>
                    <a:pt x="5141" y="1836"/>
                    <a:pt x="4754" y="1238"/>
                  </a:cubicBezTo>
                  <a:cubicBezTo>
                    <a:pt x="4331" y="639"/>
                    <a:pt x="3733" y="252"/>
                    <a:pt x="3029" y="111"/>
                  </a:cubicBezTo>
                  <a:cubicBezTo>
                    <a:pt x="2689" y="36"/>
                    <a:pt x="2339" y="1"/>
                    <a:pt x="1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97;p48">
              <a:extLst>
                <a:ext uri="{FF2B5EF4-FFF2-40B4-BE49-F238E27FC236}">
                  <a16:creationId xmlns="" xmlns:a16="http://schemas.microsoft.com/office/drawing/2014/main" id="{96B56613-5F5F-9CC9-038D-30F245DEED70}"/>
                </a:ext>
              </a:extLst>
            </p:cNvPr>
            <p:cNvSpPr/>
            <p:nvPr/>
          </p:nvSpPr>
          <p:spPr>
            <a:xfrm flipH="1">
              <a:off x="3775321" y="2608314"/>
              <a:ext cx="31202" cy="26437"/>
            </a:xfrm>
            <a:custGeom>
              <a:avLst/>
              <a:gdLst/>
              <a:ahLst/>
              <a:cxnLst/>
              <a:rect l="l" t="t" r="r" b="b"/>
              <a:pathLst>
                <a:path w="2174" h="1842" extrusionOk="0">
                  <a:moveTo>
                    <a:pt x="959" y="0"/>
                  </a:moveTo>
                  <a:cubicBezTo>
                    <a:pt x="945" y="0"/>
                    <a:pt x="931" y="0"/>
                    <a:pt x="916" y="1"/>
                  </a:cubicBezTo>
                  <a:cubicBezTo>
                    <a:pt x="423" y="1"/>
                    <a:pt x="36" y="388"/>
                    <a:pt x="1" y="881"/>
                  </a:cubicBezTo>
                  <a:cubicBezTo>
                    <a:pt x="1" y="1461"/>
                    <a:pt x="465" y="1842"/>
                    <a:pt x="950" y="1842"/>
                  </a:cubicBezTo>
                  <a:cubicBezTo>
                    <a:pt x="1171" y="1842"/>
                    <a:pt x="1397" y="1762"/>
                    <a:pt x="1585" y="1585"/>
                  </a:cubicBezTo>
                  <a:cubicBezTo>
                    <a:pt x="2174" y="997"/>
                    <a:pt x="1775" y="0"/>
                    <a:pt x="9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98;p48">
              <a:extLst>
                <a:ext uri="{FF2B5EF4-FFF2-40B4-BE49-F238E27FC236}">
                  <a16:creationId xmlns="" xmlns:a16="http://schemas.microsoft.com/office/drawing/2014/main" id="{3E082C50-AAE6-14B1-9CF4-2A978345DC4F}"/>
                </a:ext>
              </a:extLst>
            </p:cNvPr>
            <p:cNvSpPr/>
            <p:nvPr/>
          </p:nvSpPr>
          <p:spPr>
            <a:xfrm flipH="1">
              <a:off x="3515920" y="2601682"/>
              <a:ext cx="27801" cy="28676"/>
            </a:xfrm>
            <a:custGeom>
              <a:avLst/>
              <a:gdLst/>
              <a:ahLst/>
              <a:cxnLst/>
              <a:rect l="l" t="t" r="r" b="b"/>
              <a:pathLst>
                <a:path w="1937" h="1998" extrusionOk="0">
                  <a:moveTo>
                    <a:pt x="1108" y="1"/>
                  </a:moveTo>
                  <a:cubicBezTo>
                    <a:pt x="792" y="1"/>
                    <a:pt x="510" y="170"/>
                    <a:pt x="317" y="428"/>
                  </a:cubicBezTo>
                  <a:cubicBezTo>
                    <a:pt x="106" y="639"/>
                    <a:pt x="0" y="956"/>
                    <a:pt x="35" y="1273"/>
                  </a:cubicBezTo>
                  <a:cubicBezTo>
                    <a:pt x="127" y="1702"/>
                    <a:pt x="512" y="1997"/>
                    <a:pt x="936" y="1997"/>
                  </a:cubicBezTo>
                  <a:cubicBezTo>
                    <a:pt x="999" y="1997"/>
                    <a:pt x="1063" y="1991"/>
                    <a:pt x="1127" y="1977"/>
                  </a:cubicBezTo>
                  <a:cubicBezTo>
                    <a:pt x="1620" y="1836"/>
                    <a:pt x="1937" y="1378"/>
                    <a:pt x="1901" y="886"/>
                  </a:cubicBezTo>
                  <a:cubicBezTo>
                    <a:pt x="1901" y="463"/>
                    <a:pt x="1585" y="76"/>
                    <a:pt x="1197" y="5"/>
                  </a:cubicBezTo>
                  <a:cubicBezTo>
                    <a:pt x="1167" y="2"/>
                    <a:pt x="1138" y="1"/>
                    <a:pt x="11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99;p48">
              <a:extLst>
                <a:ext uri="{FF2B5EF4-FFF2-40B4-BE49-F238E27FC236}">
                  <a16:creationId xmlns="" xmlns:a16="http://schemas.microsoft.com/office/drawing/2014/main" id="{4AADA176-9FEE-E0E4-755F-21EAEF22A53C}"/>
                </a:ext>
              </a:extLst>
            </p:cNvPr>
            <p:cNvSpPr/>
            <p:nvPr/>
          </p:nvSpPr>
          <p:spPr>
            <a:xfrm flipH="1">
              <a:off x="2021040" y="4531297"/>
              <a:ext cx="140999" cy="133277"/>
            </a:xfrm>
            <a:custGeom>
              <a:avLst/>
              <a:gdLst/>
              <a:ahLst/>
              <a:cxnLst/>
              <a:rect l="l" t="t" r="r" b="b"/>
              <a:pathLst>
                <a:path w="9824" h="9286" extrusionOk="0">
                  <a:moveTo>
                    <a:pt x="1620" y="0"/>
                  </a:moveTo>
                  <a:cubicBezTo>
                    <a:pt x="1233" y="2641"/>
                    <a:pt x="670" y="5281"/>
                    <a:pt x="1" y="7851"/>
                  </a:cubicBezTo>
                  <a:cubicBezTo>
                    <a:pt x="1815" y="8808"/>
                    <a:pt x="3835" y="9286"/>
                    <a:pt x="5857" y="9286"/>
                  </a:cubicBezTo>
                  <a:cubicBezTo>
                    <a:pt x="6738" y="9286"/>
                    <a:pt x="7620" y="9195"/>
                    <a:pt x="8486" y="9013"/>
                  </a:cubicBezTo>
                  <a:cubicBezTo>
                    <a:pt x="8169" y="6408"/>
                    <a:pt x="8627" y="3767"/>
                    <a:pt x="9824" y="1444"/>
                  </a:cubicBezTo>
                  <a:lnTo>
                    <a:pt x="9824" y="1444"/>
                  </a:lnTo>
                  <a:cubicBezTo>
                    <a:pt x="9647" y="1448"/>
                    <a:pt x="9471" y="1450"/>
                    <a:pt x="9295" y="1450"/>
                  </a:cubicBezTo>
                  <a:cubicBezTo>
                    <a:pt x="6659" y="1450"/>
                    <a:pt x="4063" y="957"/>
                    <a:pt x="1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00;p48">
              <a:extLst>
                <a:ext uri="{FF2B5EF4-FFF2-40B4-BE49-F238E27FC236}">
                  <a16:creationId xmlns="" xmlns:a16="http://schemas.microsoft.com/office/drawing/2014/main" id="{6190F2BA-D0F3-1D30-51CD-EB85C046DEED}"/>
                </a:ext>
              </a:extLst>
            </p:cNvPr>
            <p:cNvSpPr/>
            <p:nvPr/>
          </p:nvSpPr>
          <p:spPr>
            <a:xfrm flipH="1">
              <a:off x="2016008" y="4614296"/>
              <a:ext cx="286017" cy="115609"/>
            </a:xfrm>
            <a:custGeom>
              <a:avLst/>
              <a:gdLst/>
              <a:ahLst/>
              <a:cxnLst/>
              <a:rect l="l" t="t" r="r" b="b"/>
              <a:pathLst>
                <a:path w="19928" h="8055" extrusionOk="0">
                  <a:moveTo>
                    <a:pt x="8242" y="1"/>
                  </a:moveTo>
                  <a:cubicBezTo>
                    <a:pt x="7940" y="1"/>
                    <a:pt x="7641" y="112"/>
                    <a:pt x="7394" y="309"/>
                  </a:cubicBezTo>
                  <a:cubicBezTo>
                    <a:pt x="7112" y="591"/>
                    <a:pt x="6831" y="943"/>
                    <a:pt x="6584" y="1295"/>
                  </a:cubicBezTo>
                  <a:cubicBezTo>
                    <a:pt x="5775" y="2386"/>
                    <a:pt x="4754" y="2879"/>
                    <a:pt x="3451" y="3266"/>
                  </a:cubicBezTo>
                  <a:cubicBezTo>
                    <a:pt x="2571" y="3513"/>
                    <a:pt x="1409" y="3900"/>
                    <a:pt x="775" y="4534"/>
                  </a:cubicBezTo>
                  <a:cubicBezTo>
                    <a:pt x="1" y="5308"/>
                    <a:pt x="1" y="6717"/>
                    <a:pt x="282" y="7949"/>
                  </a:cubicBezTo>
                  <a:lnTo>
                    <a:pt x="2008" y="8055"/>
                  </a:lnTo>
                  <a:lnTo>
                    <a:pt x="19611" y="8019"/>
                  </a:lnTo>
                  <a:cubicBezTo>
                    <a:pt x="19928" y="6294"/>
                    <a:pt x="19752" y="4499"/>
                    <a:pt x="19188" y="2844"/>
                  </a:cubicBezTo>
                  <a:cubicBezTo>
                    <a:pt x="19012" y="2351"/>
                    <a:pt x="18801" y="1330"/>
                    <a:pt x="18414" y="1048"/>
                  </a:cubicBezTo>
                  <a:cubicBezTo>
                    <a:pt x="18151" y="546"/>
                    <a:pt x="17617" y="328"/>
                    <a:pt x="17082" y="328"/>
                  </a:cubicBezTo>
                  <a:cubicBezTo>
                    <a:pt x="16755" y="328"/>
                    <a:pt x="16427" y="409"/>
                    <a:pt x="16161" y="556"/>
                  </a:cubicBezTo>
                  <a:cubicBezTo>
                    <a:pt x="15492" y="943"/>
                    <a:pt x="15034" y="1647"/>
                    <a:pt x="14365" y="2069"/>
                  </a:cubicBezTo>
                  <a:cubicBezTo>
                    <a:pt x="13913" y="2383"/>
                    <a:pt x="13362" y="2532"/>
                    <a:pt x="12786" y="2532"/>
                  </a:cubicBezTo>
                  <a:cubicBezTo>
                    <a:pt x="11748" y="2532"/>
                    <a:pt x="10629" y="2050"/>
                    <a:pt x="9859" y="1189"/>
                  </a:cubicBezTo>
                  <a:cubicBezTo>
                    <a:pt x="9471" y="767"/>
                    <a:pt x="9154" y="274"/>
                    <a:pt x="8626" y="63"/>
                  </a:cubicBezTo>
                  <a:cubicBezTo>
                    <a:pt x="8500" y="21"/>
                    <a:pt x="8371" y="1"/>
                    <a:pt x="8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01;p48">
              <a:extLst>
                <a:ext uri="{FF2B5EF4-FFF2-40B4-BE49-F238E27FC236}">
                  <a16:creationId xmlns="" xmlns:a16="http://schemas.microsoft.com/office/drawing/2014/main" id="{BBF47472-06E1-21BD-37EC-7A6A956F5EAA}"/>
                </a:ext>
              </a:extLst>
            </p:cNvPr>
            <p:cNvSpPr/>
            <p:nvPr/>
          </p:nvSpPr>
          <p:spPr>
            <a:xfrm flipH="1">
              <a:off x="1442980" y="3752498"/>
              <a:ext cx="723093" cy="855065"/>
            </a:xfrm>
            <a:custGeom>
              <a:avLst/>
              <a:gdLst/>
              <a:ahLst/>
              <a:cxnLst/>
              <a:rect l="l" t="t" r="r" b="b"/>
              <a:pathLst>
                <a:path w="50381" h="59576" extrusionOk="0">
                  <a:moveTo>
                    <a:pt x="31545" y="1"/>
                  </a:moveTo>
                  <a:cubicBezTo>
                    <a:pt x="31405" y="952"/>
                    <a:pt x="31299" y="1937"/>
                    <a:pt x="31158" y="2923"/>
                  </a:cubicBezTo>
                  <a:lnTo>
                    <a:pt x="34855" y="3310"/>
                  </a:lnTo>
                  <a:cubicBezTo>
                    <a:pt x="25314" y="4155"/>
                    <a:pt x="16090" y="6937"/>
                    <a:pt x="7711" y="11478"/>
                  </a:cubicBezTo>
                  <a:cubicBezTo>
                    <a:pt x="6126" y="12358"/>
                    <a:pt x="4472" y="13379"/>
                    <a:pt x="3662" y="15105"/>
                  </a:cubicBezTo>
                  <a:cubicBezTo>
                    <a:pt x="2993" y="16407"/>
                    <a:pt x="2887" y="18027"/>
                    <a:pt x="2782" y="19576"/>
                  </a:cubicBezTo>
                  <a:cubicBezTo>
                    <a:pt x="1831" y="32497"/>
                    <a:pt x="916" y="45382"/>
                    <a:pt x="0" y="58303"/>
                  </a:cubicBezTo>
                  <a:cubicBezTo>
                    <a:pt x="3465" y="58875"/>
                    <a:pt x="3909" y="59575"/>
                    <a:pt x="7072" y="59575"/>
                  </a:cubicBezTo>
                  <a:cubicBezTo>
                    <a:pt x="7220" y="59575"/>
                    <a:pt x="7374" y="59574"/>
                    <a:pt x="7534" y="59571"/>
                  </a:cubicBezTo>
                  <a:cubicBezTo>
                    <a:pt x="8450" y="59571"/>
                    <a:pt x="10950" y="59395"/>
                    <a:pt x="11583" y="58796"/>
                  </a:cubicBezTo>
                  <a:cubicBezTo>
                    <a:pt x="12393" y="58021"/>
                    <a:pt x="12323" y="56367"/>
                    <a:pt x="12323" y="55099"/>
                  </a:cubicBezTo>
                  <a:cubicBezTo>
                    <a:pt x="12393" y="50699"/>
                    <a:pt x="13132" y="47600"/>
                    <a:pt x="14153" y="43481"/>
                  </a:cubicBezTo>
                  <a:cubicBezTo>
                    <a:pt x="14857" y="40665"/>
                    <a:pt x="15632" y="38200"/>
                    <a:pt x="16054" y="35278"/>
                  </a:cubicBezTo>
                  <a:cubicBezTo>
                    <a:pt x="16477" y="32356"/>
                    <a:pt x="16301" y="28976"/>
                    <a:pt x="15315" y="23836"/>
                  </a:cubicBezTo>
                  <a:cubicBezTo>
                    <a:pt x="17500" y="22703"/>
                    <a:pt x="20273" y="22381"/>
                    <a:pt x="23179" y="22381"/>
                  </a:cubicBezTo>
                  <a:cubicBezTo>
                    <a:pt x="26594" y="22381"/>
                    <a:pt x="30192" y="22825"/>
                    <a:pt x="33235" y="22920"/>
                  </a:cubicBezTo>
                  <a:cubicBezTo>
                    <a:pt x="33626" y="22930"/>
                    <a:pt x="34019" y="22936"/>
                    <a:pt x="34412" y="22936"/>
                  </a:cubicBezTo>
                  <a:cubicBezTo>
                    <a:pt x="39698" y="22936"/>
                    <a:pt x="45169" y="21969"/>
                    <a:pt x="47987" y="17710"/>
                  </a:cubicBezTo>
                  <a:cubicBezTo>
                    <a:pt x="50346" y="14189"/>
                    <a:pt x="50381" y="9225"/>
                    <a:pt x="50310" y="4507"/>
                  </a:cubicBezTo>
                  <a:lnTo>
                    <a:pt x="31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02;p48">
              <a:extLst>
                <a:ext uri="{FF2B5EF4-FFF2-40B4-BE49-F238E27FC236}">
                  <a16:creationId xmlns="" xmlns:a16="http://schemas.microsoft.com/office/drawing/2014/main" id="{FBD41ABB-2866-18BD-BC8E-6AD489A97E1C}"/>
                </a:ext>
              </a:extLst>
            </p:cNvPr>
            <p:cNvSpPr/>
            <p:nvPr/>
          </p:nvSpPr>
          <p:spPr>
            <a:xfrm flipH="1">
              <a:off x="2090258" y="4100212"/>
              <a:ext cx="42971" cy="495707"/>
            </a:xfrm>
            <a:custGeom>
              <a:avLst/>
              <a:gdLst/>
              <a:ahLst/>
              <a:cxnLst/>
              <a:rect l="l" t="t" r="r" b="b"/>
              <a:pathLst>
                <a:path w="2994" h="34538" extrusionOk="0">
                  <a:moveTo>
                    <a:pt x="2571" y="0"/>
                  </a:moveTo>
                  <a:cubicBezTo>
                    <a:pt x="2747" y="11548"/>
                    <a:pt x="1867" y="23096"/>
                    <a:pt x="1" y="34467"/>
                  </a:cubicBezTo>
                  <a:lnTo>
                    <a:pt x="247" y="34538"/>
                  </a:lnTo>
                  <a:cubicBezTo>
                    <a:pt x="2113" y="23131"/>
                    <a:pt x="2993" y="11548"/>
                    <a:pt x="2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03;p48">
              <a:extLst>
                <a:ext uri="{FF2B5EF4-FFF2-40B4-BE49-F238E27FC236}">
                  <a16:creationId xmlns="" xmlns:a16="http://schemas.microsoft.com/office/drawing/2014/main" id="{42359C85-75D8-59B9-0E84-C3778E60DF12}"/>
                </a:ext>
              </a:extLst>
            </p:cNvPr>
            <p:cNvSpPr/>
            <p:nvPr/>
          </p:nvSpPr>
          <p:spPr>
            <a:xfrm flipH="1">
              <a:off x="1442975" y="3753015"/>
              <a:ext cx="690255" cy="852452"/>
            </a:xfrm>
            <a:custGeom>
              <a:avLst/>
              <a:gdLst/>
              <a:ahLst/>
              <a:cxnLst/>
              <a:rect l="l" t="t" r="r" b="b"/>
              <a:pathLst>
                <a:path w="48093" h="59394" extrusionOk="0">
                  <a:moveTo>
                    <a:pt x="29293" y="0"/>
                  </a:moveTo>
                  <a:cubicBezTo>
                    <a:pt x="29152" y="951"/>
                    <a:pt x="29011" y="1937"/>
                    <a:pt x="28870" y="2922"/>
                  </a:cubicBezTo>
                  <a:lnTo>
                    <a:pt x="32567" y="3274"/>
                  </a:lnTo>
                  <a:cubicBezTo>
                    <a:pt x="23061" y="4119"/>
                    <a:pt x="13802" y="6901"/>
                    <a:pt x="5423" y="11442"/>
                  </a:cubicBezTo>
                  <a:cubicBezTo>
                    <a:pt x="3838" y="12322"/>
                    <a:pt x="2219" y="13343"/>
                    <a:pt x="1374" y="15069"/>
                  </a:cubicBezTo>
                  <a:cubicBezTo>
                    <a:pt x="705" y="16371"/>
                    <a:pt x="599" y="17991"/>
                    <a:pt x="494" y="19540"/>
                  </a:cubicBezTo>
                  <a:lnTo>
                    <a:pt x="1" y="26194"/>
                  </a:lnTo>
                  <a:cubicBezTo>
                    <a:pt x="15456" y="28306"/>
                    <a:pt x="9683" y="44748"/>
                    <a:pt x="7394" y="59394"/>
                  </a:cubicBezTo>
                  <a:cubicBezTo>
                    <a:pt x="8204" y="59253"/>
                    <a:pt x="8978" y="59077"/>
                    <a:pt x="9295" y="58760"/>
                  </a:cubicBezTo>
                  <a:cubicBezTo>
                    <a:pt x="10105" y="57985"/>
                    <a:pt x="10035" y="56366"/>
                    <a:pt x="10035" y="55099"/>
                  </a:cubicBezTo>
                  <a:cubicBezTo>
                    <a:pt x="10105" y="50663"/>
                    <a:pt x="10844" y="47564"/>
                    <a:pt x="11865" y="43480"/>
                  </a:cubicBezTo>
                  <a:cubicBezTo>
                    <a:pt x="12569" y="40629"/>
                    <a:pt x="13379" y="38235"/>
                    <a:pt x="13802" y="35277"/>
                  </a:cubicBezTo>
                  <a:cubicBezTo>
                    <a:pt x="14224" y="32320"/>
                    <a:pt x="14048" y="28975"/>
                    <a:pt x="13027" y="23835"/>
                  </a:cubicBezTo>
                  <a:cubicBezTo>
                    <a:pt x="15212" y="22702"/>
                    <a:pt x="17985" y="22380"/>
                    <a:pt x="20891" y="22380"/>
                  </a:cubicBezTo>
                  <a:cubicBezTo>
                    <a:pt x="24306" y="22380"/>
                    <a:pt x="27904" y="22825"/>
                    <a:pt x="30947" y="22920"/>
                  </a:cubicBezTo>
                  <a:cubicBezTo>
                    <a:pt x="31338" y="22929"/>
                    <a:pt x="31731" y="22935"/>
                    <a:pt x="32125" y="22935"/>
                  </a:cubicBezTo>
                  <a:cubicBezTo>
                    <a:pt x="37410" y="22935"/>
                    <a:pt x="42883" y="21969"/>
                    <a:pt x="45734" y="17709"/>
                  </a:cubicBezTo>
                  <a:cubicBezTo>
                    <a:pt x="48058" y="14188"/>
                    <a:pt x="48093" y="9224"/>
                    <a:pt x="48058" y="4507"/>
                  </a:cubicBezTo>
                  <a:lnTo>
                    <a:pt x="29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04;p48">
              <a:extLst>
                <a:ext uri="{FF2B5EF4-FFF2-40B4-BE49-F238E27FC236}">
                  <a16:creationId xmlns="" xmlns:a16="http://schemas.microsoft.com/office/drawing/2014/main" id="{D217263A-F932-4E80-DF64-BD2D098AF873}"/>
                </a:ext>
              </a:extLst>
            </p:cNvPr>
            <p:cNvSpPr/>
            <p:nvPr/>
          </p:nvSpPr>
          <p:spPr>
            <a:xfrm flipH="1">
              <a:off x="2593131" y="4576271"/>
              <a:ext cx="175861" cy="151003"/>
            </a:xfrm>
            <a:custGeom>
              <a:avLst/>
              <a:gdLst/>
              <a:ahLst/>
              <a:cxnLst/>
              <a:rect l="l" t="t" r="r" b="b"/>
              <a:pathLst>
                <a:path w="12253" h="10521" extrusionOk="0">
                  <a:moveTo>
                    <a:pt x="3205" y="1"/>
                  </a:moveTo>
                  <a:cubicBezTo>
                    <a:pt x="2430" y="3064"/>
                    <a:pt x="1374" y="6056"/>
                    <a:pt x="1" y="8873"/>
                  </a:cubicBezTo>
                  <a:cubicBezTo>
                    <a:pt x="1964" y="9963"/>
                    <a:pt x="4160" y="10520"/>
                    <a:pt x="6384" y="10520"/>
                  </a:cubicBezTo>
                  <a:cubicBezTo>
                    <a:pt x="7390" y="10520"/>
                    <a:pt x="8402" y="10406"/>
                    <a:pt x="9401" y="10175"/>
                  </a:cubicBezTo>
                  <a:cubicBezTo>
                    <a:pt x="9507" y="7113"/>
                    <a:pt x="10492" y="4155"/>
                    <a:pt x="12253" y="1620"/>
                  </a:cubicBezTo>
                  <a:lnTo>
                    <a:pt x="12253" y="1620"/>
                  </a:lnTo>
                  <a:cubicBezTo>
                    <a:pt x="12080" y="1624"/>
                    <a:pt x="11908" y="1626"/>
                    <a:pt x="11735" y="1626"/>
                  </a:cubicBezTo>
                  <a:cubicBezTo>
                    <a:pt x="8814" y="1626"/>
                    <a:pt x="5931" y="1065"/>
                    <a:pt x="32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05;p48">
              <a:extLst>
                <a:ext uri="{FF2B5EF4-FFF2-40B4-BE49-F238E27FC236}">
                  <a16:creationId xmlns="" xmlns:a16="http://schemas.microsoft.com/office/drawing/2014/main" id="{AADCE27E-71F4-31DE-608B-7FE8209A5D10}"/>
                </a:ext>
              </a:extLst>
            </p:cNvPr>
            <p:cNvSpPr/>
            <p:nvPr/>
          </p:nvSpPr>
          <p:spPr>
            <a:xfrm flipH="1">
              <a:off x="2596183" y="4669576"/>
              <a:ext cx="343613" cy="131081"/>
            </a:xfrm>
            <a:custGeom>
              <a:avLst/>
              <a:gdLst/>
              <a:ahLst/>
              <a:cxnLst/>
              <a:rect l="l" t="t" r="r" b="b"/>
              <a:pathLst>
                <a:path w="23941" h="9133" extrusionOk="0">
                  <a:moveTo>
                    <a:pt x="10967" y="1"/>
                  </a:moveTo>
                  <a:cubicBezTo>
                    <a:pt x="10604" y="1"/>
                    <a:pt x="10251" y="126"/>
                    <a:pt x="9964" y="366"/>
                  </a:cubicBezTo>
                  <a:cubicBezTo>
                    <a:pt x="9541" y="683"/>
                    <a:pt x="9154" y="1070"/>
                    <a:pt x="8802" y="1457"/>
                  </a:cubicBezTo>
                  <a:cubicBezTo>
                    <a:pt x="7605" y="2690"/>
                    <a:pt x="6126" y="3570"/>
                    <a:pt x="4471" y="4028"/>
                  </a:cubicBezTo>
                  <a:cubicBezTo>
                    <a:pt x="3380" y="4309"/>
                    <a:pt x="2183" y="4415"/>
                    <a:pt x="1303" y="5154"/>
                  </a:cubicBezTo>
                  <a:cubicBezTo>
                    <a:pt x="247" y="6034"/>
                    <a:pt x="0" y="7619"/>
                    <a:pt x="106" y="8992"/>
                  </a:cubicBezTo>
                  <a:lnTo>
                    <a:pt x="2148" y="9133"/>
                  </a:lnTo>
                  <a:lnTo>
                    <a:pt x="23166" y="9097"/>
                  </a:lnTo>
                  <a:cubicBezTo>
                    <a:pt x="23800" y="7196"/>
                    <a:pt x="23941" y="5189"/>
                    <a:pt x="23553" y="3218"/>
                  </a:cubicBezTo>
                  <a:cubicBezTo>
                    <a:pt x="23448" y="2690"/>
                    <a:pt x="23377" y="1528"/>
                    <a:pt x="22920" y="1211"/>
                  </a:cubicBezTo>
                  <a:cubicBezTo>
                    <a:pt x="22678" y="639"/>
                    <a:pt x="22079" y="383"/>
                    <a:pt x="21449" y="383"/>
                  </a:cubicBezTo>
                  <a:cubicBezTo>
                    <a:pt x="21070" y="383"/>
                    <a:pt x="20680" y="476"/>
                    <a:pt x="20349" y="648"/>
                  </a:cubicBezTo>
                  <a:cubicBezTo>
                    <a:pt x="19469" y="1070"/>
                    <a:pt x="18800" y="1880"/>
                    <a:pt x="17955" y="2373"/>
                  </a:cubicBezTo>
                  <a:cubicBezTo>
                    <a:pt x="17313" y="2713"/>
                    <a:pt x="16622" y="2877"/>
                    <a:pt x="15940" y="2877"/>
                  </a:cubicBezTo>
                  <a:cubicBezTo>
                    <a:pt x="14716" y="2877"/>
                    <a:pt x="13524" y="2347"/>
                    <a:pt x="12710" y="1352"/>
                  </a:cubicBezTo>
                  <a:cubicBezTo>
                    <a:pt x="12322" y="894"/>
                    <a:pt x="12041" y="296"/>
                    <a:pt x="11477" y="84"/>
                  </a:cubicBezTo>
                  <a:cubicBezTo>
                    <a:pt x="11309" y="28"/>
                    <a:pt x="11137" y="1"/>
                    <a:pt x="109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06;p48">
              <a:extLst>
                <a:ext uri="{FF2B5EF4-FFF2-40B4-BE49-F238E27FC236}">
                  <a16:creationId xmlns="" xmlns:a16="http://schemas.microsoft.com/office/drawing/2014/main" id="{46A6410A-12EE-E7AE-5A3C-DF83D332482D}"/>
                </a:ext>
              </a:extLst>
            </p:cNvPr>
            <p:cNvSpPr/>
            <p:nvPr/>
          </p:nvSpPr>
          <p:spPr>
            <a:xfrm flipH="1">
              <a:off x="1726026" y="3683265"/>
              <a:ext cx="1051048" cy="961115"/>
            </a:xfrm>
            <a:custGeom>
              <a:avLst/>
              <a:gdLst/>
              <a:ahLst/>
              <a:cxnLst/>
              <a:rect l="l" t="t" r="r" b="b"/>
              <a:pathLst>
                <a:path w="73231" h="66965" extrusionOk="0">
                  <a:moveTo>
                    <a:pt x="50874" y="1"/>
                  </a:moveTo>
                  <a:lnTo>
                    <a:pt x="49783" y="3310"/>
                  </a:lnTo>
                  <a:lnTo>
                    <a:pt x="48902" y="3909"/>
                  </a:lnTo>
                  <a:cubicBezTo>
                    <a:pt x="36756" y="4894"/>
                    <a:pt x="30102" y="7816"/>
                    <a:pt x="19012" y="12886"/>
                  </a:cubicBezTo>
                  <a:cubicBezTo>
                    <a:pt x="16829" y="13872"/>
                    <a:pt x="14611" y="14999"/>
                    <a:pt x="13238" y="16935"/>
                  </a:cubicBezTo>
                  <a:cubicBezTo>
                    <a:pt x="12182" y="18414"/>
                    <a:pt x="11689" y="20209"/>
                    <a:pt x="11267" y="21970"/>
                  </a:cubicBezTo>
                  <a:cubicBezTo>
                    <a:pt x="7500" y="36510"/>
                    <a:pt x="3768" y="51015"/>
                    <a:pt x="1" y="65555"/>
                  </a:cubicBezTo>
                  <a:cubicBezTo>
                    <a:pt x="4309" y="66176"/>
                    <a:pt x="4636" y="66965"/>
                    <a:pt x="8809" y="66965"/>
                  </a:cubicBezTo>
                  <a:cubicBezTo>
                    <a:pt x="8899" y="66965"/>
                    <a:pt x="8990" y="66964"/>
                    <a:pt x="9084" y="66964"/>
                  </a:cubicBezTo>
                  <a:cubicBezTo>
                    <a:pt x="10246" y="66964"/>
                    <a:pt x="13344" y="66788"/>
                    <a:pt x="14259" y="66084"/>
                  </a:cubicBezTo>
                  <a:cubicBezTo>
                    <a:pt x="15421" y="65203"/>
                    <a:pt x="15667" y="63373"/>
                    <a:pt x="15949" y="61964"/>
                  </a:cubicBezTo>
                  <a:cubicBezTo>
                    <a:pt x="16900" y="56965"/>
                    <a:pt x="18449" y="53515"/>
                    <a:pt x="20561" y="48903"/>
                  </a:cubicBezTo>
                  <a:cubicBezTo>
                    <a:pt x="22005" y="45699"/>
                    <a:pt x="23448" y="42988"/>
                    <a:pt x="24575" y="39643"/>
                  </a:cubicBezTo>
                  <a:cubicBezTo>
                    <a:pt x="25701" y="36334"/>
                    <a:pt x="26124" y="32567"/>
                    <a:pt x="25948" y="26793"/>
                  </a:cubicBezTo>
                  <a:cubicBezTo>
                    <a:pt x="28873" y="25516"/>
                    <a:pt x="32362" y="25152"/>
                    <a:pt x="35955" y="25152"/>
                  </a:cubicBezTo>
                  <a:cubicBezTo>
                    <a:pt x="40190" y="25152"/>
                    <a:pt x="44568" y="25658"/>
                    <a:pt x="48339" y="25772"/>
                  </a:cubicBezTo>
                  <a:cubicBezTo>
                    <a:pt x="48846" y="25785"/>
                    <a:pt x="49357" y="25792"/>
                    <a:pt x="49870" y="25792"/>
                  </a:cubicBezTo>
                  <a:cubicBezTo>
                    <a:pt x="56386" y="25792"/>
                    <a:pt x="63330" y="24660"/>
                    <a:pt x="67703" y="19928"/>
                  </a:cubicBezTo>
                  <a:cubicBezTo>
                    <a:pt x="71294" y="15949"/>
                    <a:pt x="72350" y="10387"/>
                    <a:pt x="73230" y="5106"/>
                  </a:cubicBezTo>
                  <a:lnTo>
                    <a:pt x="50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07;p48">
              <a:extLst>
                <a:ext uri="{FF2B5EF4-FFF2-40B4-BE49-F238E27FC236}">
                  <a16:creationId xmlns="" xmlns:a16="http://schemas.microsoft.com/office/drawing/2014/main" id="{4C14691D-5A69-86CE-0998-A55A219D3BC9}"/>
                </a:ext>
              </a:extLst>
            </p:cNvPr>
            <p:cNvSpPr/>
            <p:nvPr/>
          </p:nvSpPr>
          <p:spPr>
            <a:xfrm flipH="1">
              <a:off x="1726005" y="3735315"/>
              <a:ext cx="906030" cy="908556"/>
            </a:xfrm>
            <a:custGeom>
              <a:avLst/>
              <a:gdLst/>
              <a:ahLst/>
              <a:cxnLst/>
              <a:rect l="l" t="t" r="r" b="b"/>
              <a:pathLst>
                <a:path w="63127" h="63303" extrusionOk="0">
                  <a:moveTo>
                    <a:pt x="56683" y="1"/>
                  </a:moveTo>
                  <a:cubicBezTo>
                    <a:pt x="46473" y="14541"/>
                    <a:pt x="25737" y="14788"/>
                    <a:pt x="10070" y="18872"/>
                  </a:cubicBezTo>
                  <a:cubicBezTo>
                    <a:pt x="12957" y="24681"/>
                    <a:pt x="10809" y="30455"/>
                    <a:pt x="9331" y="36229"/>
                  </a:cubicBezTo>
                  <a:cubicBezTo>
                    <a:pt x="6937" y="45382"/>
                    <a:pt x="1339" y="54184"/>
                    <a:pt x="1" y="63302"/>
                  </a:cubicBezTo>
                  <a:cubicBezTo>
                    <a:pt x="1409" y="63232"/>
                    <a:pt x="3451" y="62986"/>
                    <a:pt x="4155" y="62458"/>
                  </a:cubicBezTo>
                  <a:cubicBezTo>
                    <a:pt x="5317" y="61613"/>
                    <a:pt x="5563" y="59747"/>
                    <a:pt x="5810" y="58338"/>
                  </a:cubicBezTo>
                  <a:cubicBezTo>
                    <a:pt x="6761" y="53339"/>
                    <a:pt x="8345" y="49889"/>
                    <a:pt x="10422" y="45277"/>
                  </a:cubicBezTo>
                  <a:cubicBezTo>
                    <a:pt x="11865" y="42073"/>
                    <a:pt x="13344" y="39362"/>
                    <a:pt x="14436" y="36017"/>
                  </a:cubicBezTo>
                  <a:cubicBezTo>
                    <a:pt x="15562" y="32708"/>
                    <a:pt x="16020" y="28941"/>
                    <a:pt x="15809" y="23167"/>
                  </a:cubicBezTo>
                  <a:cubicBezTo>
                    <a:pt x="18750" y="21890"/>
                    <a:pt x="22241" y="21526"/>
                    <a:pt x="25830" y="21526"/>
                  </a:cubicBezTo>
                  <a:cubicBezTo>
                    <a:pt x="30061" y="21526"/>
                    <a:pt x="34429" y="22032"/>
                    <a:pt x="38200" y="22146"/>
                  </a:cubicBezTo>
                  <a:cubicBezTo>
                    <a:pt x="38722" y="22159"/>
                    <a:pt x="39247" y="22166"/>
                    <a:pt x="39775" y="22166"/>
                  </a:cubicBezTo>
                  <a:cubicBezTo>
                    <a:pt x="46303" y="22166"/>
                    <a:pt x="53199" y="21057"/>
                    <a:pt x="57564" y="16302"/>
                  </a:cubicBezTo>
                  <a:cubicBezTo>
                    <a:pt x="61190" y="12358"/>
                    <a:pt x="62246" y="6761"/>
                    <a:pt x="63126" y="1480"/>
                  </a:cubicBezTo>
                  <a:lnTo>
                    <a:pt x="566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08;p48">
              <a:extLst>
                <a:ext uri="{FF2B5EF4-FFF2-40B4-BE49-F238E27FC236}">
                  <a16:creationId xmlns="" xmlns:a16="http://schemas.microsoft.com/office/drawing/2014/main" id="{11B3E4FD-F2DE-78FB-4047-9FA49747AC87}"/>
                </a:ext>
              </a:extLst>
            </p:cNvPr>
            <p:cNvSpPr/>
            <p:nvPr/>
          </p:nvSpPr>
          <p:spPr>
            <a:xfrm flipH="1">
              <a:off x="2059002" y="3859641"/>
              <a:ext cx="606379" cy="782226"/>
            </a:xfrm>
            <a:custGeom>
              <a:avLst/>
              <a:gdLst/>
              <a:ahLst/>
              <a:cxnLst/>
              <a:rect l="l" t="t" r="r" b="b"/>
              <a:pathLst>
                <a:path w="42249" h="54501" extrusionOk="0">
                  <a:moveTo>
                    <a:pt x="42142" y="1"/>
                  </a:moveTo>
                  <a:cubicBezTo>
                    <a:pt x="33306" y="3873"/>
                    <a:pt x="23905" y="6408"/>
                    <a:pt x="14329" y="7465"/>
                  </a:cubicBezTo>
                  <a:cubicBezTo>
                    <a:pt x="13308" y="7570"/>
                    <a:pt x="12076" y="7711"/>
                    <a:pt x="11302" y="8556"/>
                  </a:cubicBezTo>
                  <a:cubicBezTo>
                    <a:pt x="10809" y="9154"/>
                    <a:pt x="10703" y="9999"/>
                    <a:pt x="11090" y="10704"/>
                  </a:cubicBezTo>
                  <a:cubicBezTo>
                    <a:pt x="11126" y="10774"/>
                    <a:pt x="11126" y="10844"/>
                    <a:pt x="11055" y="10880"/>
                  </a:cubicBezTo>
                  <a:cubicBezTo>
                    <a:pt x="11034" y="10921"/>
                    <a:pt x="10990" y="10938"/>
                    <a:pt x="10949" y="10938"/>
                  </a:cubicBezTo>
                  <a:cubicBezTo>
                    <a:pt x="10920" y="10938"/>
                    <a:pt x="10894" y="10929"/>
                    <a:pt x="10879" y="10915"/>
                  </a:cubicBezTo>
                  <a:lnTo>
                    <a:pt x="10703" y="10809"/>
                  </a:lnTo>
                  <a:cubicBezTo>
                    <a:pt x="10492" y="10704"/>
                    <a:pt x="10281" y="10598"/>
                    <a:pt x="10034" y="10528"/>
                  </a:cubicBezTo>
                  <a:cubicBezTo>
                    <a:pt x="10002" y="10523"/>
                    <a:pt x="9971" y="10521"/>
                    <a:pt x="9940" y="10521"/>
                  </a:cubicBezTo>
                  <a:cubicBezTo>
                    <a:pt x="9734" y="10521"/>
                    <a:pt x="9558" y="10621"/>
                    <a:pt x="9436" y="10774"/>
                  </a:cubicBezTo>
                  <a:cubicBezTo>
                    <a:pt x="9295" y="10985"/>
                    <a:pt x="9295" y="11267"/>
                    <a:pt x="9436" y="11443"/>
                  </a:cubicBezTo>
                  <a:lnTo>
                    <a:pt x="10140" y="12464"/>
                  </a:lnTo>
                  <a:cubicBezTo>
                    <a:pt x="10210" y="12605"/>
                    <a:pt x="10245" y="12781"/>
                    <a:pt x="10175" y="12957"/>
                  </a:cubicBezTo>
                  <a:cubicBezTo>
                    <a:pt x="10105" y="13062"/>
                    <a:pt x="9999" y="13168"/>
                    <a:pt x="9858" y="13203"/>
                  </a:cubicBezTo>
                  <a:cubicBezTo>
                    <a:pt x="9612" y="13238"/>
                    <a:pt x="9400" y="13450"/>
                    <a:pt x="9365" y="13696"/>
                  </a:cubicBezTo>
                  <a:cubicBezTo>
                    <a:pt x="9295" y="14189"/>
                    <a:pt x="9365" y="14717"/>
                    <a:pt x="9612" y="15140"/>
                  </a:cubicBezTo>
                  <a:cubicBezTo>
                    <a:pt x="10809" y="17674"/>
                    <a:pt x="10421" y="20491"/>
                    <a:pt x="9893" y="22427"/>
                  </a:cubicBezTo>
                  <a:cubicBezTo>
                    <a:pt x="9330" y="24293"/>
                    <a:pt x="8626" y="26124"/>
                    <a:pt x="7746" y="27884"/>
                  </a:cubicBezTo>
                  <a:lnTo>
                    <a:pt x="7253" y="28905"/>
                  </a:lnTo>
                  <a:cubicBezTo>
                    <a:pt x="3591" y="37003"/>
                    <a:pt x="1127" y="45629"/>
                    <a:pt x="0" y="54430"/>
                  </a:cubicBezTo>
                  <a:lnTo>
                    <a:pt x="282" y="54501"/>
                  </a:lnTo>
                  <a:cubicBezTo>
                    <a:pt x="1408" y="45699"/>
                    <a:pt x="3838" y="37109"/>
                    <a:pt x="7534" y="29046"/>
                  </a:cubicBezTo>
                  <a:lnTo>
                    <a:pt x="7992" y="27990"/>
                  </a:lnTo>
                  <a:cubicBezTo>
                    <a:pt x="8872" y="26230"/>
                    <a:pt x="9612" y="24399"/>
                    <a:pt x="10175" y="22498"/>
                  </a:cubicBezTo>
                  <a:cubicBezTo>
                    <a:pt x="10703" y="20526"/>
                    <a:pt x="11090" y="17639"/>
                    <a:pt x="9858" y="15034"/>
                  </a:cubicBezTo>
                  <a:cubicBezTo>
                    <a:pt x="9647" y="14647"/>
                    <a:pt x="9576" y="14189"/>
                    <a:pt x="9682" y="13767"/>
                  </a:cubicBezTo>
                  <a:cubicBezTo>
                    <a:pt x="9752" y="13485"/>
                    <a:pt x="9823" y="13485"/>
                    <a:pt x="9893" y="13485"/>
                  </a:cubicBezTo>
                  <a:cubicBezTo>
                    <a:pt x="10140" y="13450"/>
                    <a:pt x="10351" y="13309"/>
                    <a:pt x="10457" y="13062"/>
                  </a:cubicBezTo>
                  <a:cubicBezTo>
                    <a:pt x="10562" y="12816"/>
                    <a:pt x="10527" y="12534"/>
                    <a:pt x="10386" y="12288"/>
                  </a:cubicBezTo>
                  <a:lnTo>
                    <a:pt x="9682" y="11302"/>
                  </a:lnTo>
                  <a:cubicBezTo>
                    <a:pt x="9612" y="11196"/>
                    <a:pt x="9612" y="11056"/>
                    <a:pt x="9682" y="10950"/>
                  </a:cubicBezTo>
                  <a:cubicBezTo>
                    <a:pt x="9752" y="10844"/>
                    <a:pt x="9858" y="10809"/>
                    <a:pt x="9964" y="10809"/>
                  </a:cubicBezTo>
                  <a:cubicBezTo>
                    <a:pt x="10175" y="10880"/>
                    <a:pt x="10386" y="10950"/>
                    <a:pt x="10562" y="11091"/>
                  </a:cubicBezTo>
                  <a:lnTo>
                    <a:pt x="10738" y="11196"/>
                  </a:lnTo>
                  <a:cubicBezTo>
                    <a:pt x="10797" y="11220"/>
                    <a:pt x="10859" y="11232"/>
                    <a:pt x="10922" y="11232"/>
                  </a:cubicBezTo>
                  <a:cubicBezTo>
                    <a:pt x="11047" y="11232"/>
                    <a:pt x="11172" y="11185"/>
                    <a:pt x="11266" y="11091"/>
                  </a:cubicBezTo>
                  <a:cubicBezTo>
                    <a:pt x="11407" y="10950"/>
                    <a:pt x="11442" y="10739"/>
                    <a:pt x="11337" y="10563"/>
                  </a:cubicBezTo>
                  <a:cubicBezTo>
                    <a:pt x="11020" y="9964"/>
                    <a:pt x="11090" y="9260"/>
                    <a:pt x="11513" y="8732"/>
                  </a:cubicBezTo>
                  <a:cubicBezTo>
                    <a:pt x="12217" y="7993"/>
                    <a:pt x="13414" y="7852"/>
                    <a:pt x="14329" y="7746"/>
                  </a:cubicBezTo>
                  <a:cubicBezTo>
                    <a:pt x="23976" y="6690"/>
                    <a:pt x="33376" y="4155"/>
                    <a:pt x="42248" y="282"/>
                  </a:cubicBezTo>
                  <a:lnTo>
                    <a:pt x="421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09;p48">
              <a:extLst>
                <a:ext uri="{FF2B5EF4-FFF2-40B4-BE49-F238E27FC236}">
                  <a16:creationId xmlns="" xmlns:a16="http://schemas.microsoft.com/office/drawing/2014/main" id="{26EF2798-0D81-E9AB-356B-EF87DD98A7EF}"/>
                </a:ext>
              </a:extLst>
            </p:cNvPr>
            <p:cNvSpPr/>
            <p:nvPr/>
          </p:nvSpPr>
          <p:spPr>
            <a:xfrm flipH="1">
              <a:off x="1426727" y="2864545"/>
              <a:ext cx="194046" cy="206690"/>
            </a:xfrm>
            <a:custGeom>
              <a:avLst/>
              <a:gdLst/>
              <a:ahLst/>
              <a:cxnLst/>
              <a:rect l="l" t="t" r="r" b="b"/>
              <a:pathLst>
                <a:path w="13520" h="14401" extrusionOk="0">
                  <a:moveTo>
                    <a:pt x="458" y="1"/>
                  </a:moveTo>
                  <a:cubicBezTo>
                    <a:pt x="282" y="4789"/>
                    <a:pt x="141" y="9577"/>
                    <a:pt x="0" y="14400"/>
                  </a:cubicBezTo>
                  <a:cubicBezTo>
                    <a:pt x="4331" y="13274"/>
                    <a:pt x="9083" y="12957"/>
                    <a:pt x="13519" y="12464"/>
                  </a:cubicBezTo>
                  <a:cubicBezTo>
                    <a:pt x="11477" y="8943"/>
                    <a:pt x="10034" y="4402"/>
                    <a:pt x="9964" y="282"/>
                  </a:cubicBezTo>
                  <a:cubicBezTo>
                    <a:pt x="8780" y="375"/>
                    <a:pt x="7592" y="422"/>
                    <a:pt x="6405" y="422"/>
                  </a:cubicBezTo>
                  <a:cubicBezTo>
                    <a:pt x="4412" y="422"/>
                    <a:pt x="2421" y="288"/>
                    <a:pt x="458" y="1"/>
                  </a:cubicBez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10;p48">
              <a:extLst>
                <a:ext uri="{FF2B5EF4-FFF2-40B4-BE49-F238E27FC236}">
                  <a16:creationId xmlns="" xmlns:a16="http://schemas.microsoft.com/office/drawing/2014/main" id="{FEABC9BA-AFB8-F036-EB07-626DAB553977}"/>
                </a:ext>
              </a:extLst>
            </p:cNvPr>
            <p:cNvSpPr/>
            <p:nvPr/>
          </p:nvSpPr>
          <p:spPr>
            <a:xfrm flipH="1">
              <a:off x="1484353" y="2688987"/>
              <a:ext cx="243562" cy="311621"/>
            </a:xfrm>
            <a:custGeom>
              <a:avLst/>
              <a:gdLst/>
              <a:ahLst/>
              <a:cxnLst/>
              <a:rect l="l" t="t" r="r" b="b"/>
              <a:pathLst>
                <a:path w="16970" h="21712" extrusionOk="0">
                  <a:moveTo>
                    <a:pt x="8860" y="1"/>
                  </a:moveTo>
                  <a:cubicBezTo>
                    <a:pt x="8019" y="1"/>
                    <a:pt x="7165" y="105"/>
                    <a:pt x="6338" y="225"/>
                  </a:cubicBezTo>
                  <a:cubicBezTo>
                    <a:pt x="5352" y="331"/>
                    <a:pt x="4366" y="542"/>
                    <a:pt x="3451" y="894"/>
                  </a:cubicBezTo>
                  <a:cubicBezTo>
                    <a:pt x="2500" y="1246"/>
                    <a:pt x="1725" y="1915"/>
                    <a:pt x="1197" y="2760"/>
                  </a:cubicBezTo>
                  <a:lnTo>
                    <a:pt x="352" y="3746"/>
                  </a:lnTo>
                  <a:cubicBezTo>
                    <a:pt x="176" y="5260"/>
                    <a:pt x="0" y="6809"/>
                    <a:pt x="599" y="8217"/>
                  </a:cubicBezTo>
                  <a:cubicBezTo>
                    <a:pt x="845" y="8675"/>
                    <a:pt x="1057" y="9133"/>
                    <a:pt x="1162" y="9626"/>
                  </a:cubicBezTo>
                  <a:cubicBezTo>
                    <a:pt x="1268" y="10259"/>
                    <a:pt x="1021" y="10893"/>
                    <a:pt x="916" y="11527"/>
                  </a:cubicBezTo>
                  <a:cubicBezTo>
                    <a:pt x="704" y="12829"/>
                    <a:pt x="1197" y="14202"/>
                    <a:pt x="1690" y="15470"/>
                  </a:cubicBezTo>
                  <a:lnTo>
                    <a:pt x="3451" y="20188"/>
                  </a:lnTo>
                  <a:cubicBezTo>
                    <a:pt x="3556" y="20645"/>
                    <a:pt x="3803" y="21032"/>
                    <a:pt x="4155" y="21385"/>
                  </a:cubicBezTo>
                  <a:cubicBezTo>
                    <a:pt x="4467" y="21634"/>
                    <a:pt x="4864" y="21712"/>
                    <a:pt x="5275" y="21712"/>
                  </a:cubicBezTo>
                  <a:cubicBezTo>
                    <a:pt x="5561" y="21712"/>
                    <a:pt x="5852" y="21674"/>
                    <a:pt x="6126" y="21631"/>
                  </a:cubicBezTo>
                  <a:cubicBezTo>
                    <a:pt x="7605" y="21420"/>
                    <a:pt x="9048" y="21138"/>
                    <a:pt x="10492" y="20786"/>
                  </a:cubicBezTo>
                  <a:cubicBezTo>
                    <a:pt x="12428" y="20293"/>
                    <a:pt x="14435" y="19624"/>
                    <a:pt x="15667" y="18040"/>
                  </a:cubicBezTo>
                  <a:cubicBezTo>
                    <a:pt x="16794" y="16596"/>
                    <a:pt x="16970" y="14660"/>
                    <a:pt x="16935" y="12794"/>
                  </a:cubicBezTo>
                  <a:cubicBezTo>
                    <a:pt x="16864" y="10576"/>
                    <a:pt x="16477" y="8358"/>
                    <a:pt x="15808" y="6210"/>
                  </a:cubicBezTo>
                  <a:cubicBezTo>
                    <a:pt x="15456" y="5013"/>
                    <a:pt x="14928" y="3852"/>
                    <a:pt x="14224" y="2831"/>
                  </a:cubicBezTo>
                  <a:cubicBezTo>
                    <a:pt x="13555" y="1774"/>
                    <a:pt x="12569" y="965"/>
                    <a:pt x="11407" y="437"/>
                  </a:cubicBezTo>
                  <a:cubicBezTo>
                    <a:pt x="10599" y="113"/>
                    <a:pt x="9736" y="1"/>
                    <a:pt x="8860" y="1"/>
                  </a:cubicBez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11;p48">
              <a:extLst>
                <a:ext uri="{FF2B5EF4-FFF2-40B4-BE49-F238E27FC236}">
                  <a16:creationId xmlns="" xmlns:a16="http://schemas.microsoft.com/office/drawing/2014/main" id="{ACD60378-359A-3B2E-B44B-9CC514E62B85}"/>
                </a:ext>
              </a:extLst>
            </p:cNvPr>
            <p:cNvSpPr/>
            <p:nvPr/>
          </p:nvSpPr>
          <p:spPr>
            <a:xfrm flipH="1">
              <a:off x="1427252" y="2627521"/>
              <a:ext cx="354736" cy="335030"/>
            </a:xfrm>
            <a:custGeom>
              <a:avLst/>
              <a:gdLst/>
              <a:ahLst/>
              <a:cxnLst/>
              <a:rect l="l" t="t" r="r" b="b"/>
              <a:pathLst>
                <a:path w="24716" h="23343" extrusionOk="0">
                  <a:moveTo>
                    <a:pt x="5211" y="1"/>
                  </a:moveTo>
                  <a:cubicBezTo>
                    <a:pt x="5105" y="987"/>
                    <a:pt x="5457" y="1937"/>
                    <a:pt x="6126" y="2641"/>
                  </a:cubicBezTo>
                  <a:lnTo>
                    <a:pt x="3943" y="2712"/>
                  </a:lnTo>
                  <a:cubicBezTo>
                    <a:pt x="3239" y="2712"/>
                    <a:pt x="2324" y="2571"/>
                    <a:pt x="1831" y="1902"/>
                  </a:cubicBezTo>
                  <a:lnTo>
                    <a:pt x="1831" y="1902"/>
                  </a:lnTo>
                  <a:cubicBezTo>
                    <a:pt x="1690" y="2536"/>
                    <a:pt x="2042" y="3170"/>
                    <a:pt x="2676" y="3381"/>
                  </a:cubicBezTo>
                  <a:cubicBezTo>
                    <a:pt x="1655" y="3381"/>
                    <a:pt x="810" y="2641"/>
                    <a:pt x="634" y="1691"/>
                  </a:cubicBezTo>
                  <a:lnTo>
                    <a:pt x="634" y="1691"/>
                  </a:lnTo>
                  <a:cubicBezTo>
                    <a:pt x="71" y="3134"/>
                    <a:pt x="564" y="4824"/>
                    <a:pt x="1831" y="5740"/>
                  </a:cubicBezTo>
                  <a:cubicBezTo>
                    <a:pt x="1056" y="5493"/>
                    <a:pt x="423" y="5000"/>
                    <a:pt x="0" y="4296"/>
                  </a:cubicBezTo>
                  <a:lnTo>
                    <a:pt x="0" y="4296"/>
                  </a:lnTo>
                  <a:cubicBezTo>
                    <a:pt x="317" y="6232"/>
                    <a:pt x="1761" y="7852"/>
                    <a:pt x="3556" y="8767"/>
                  </a:cubicBezTo>
                  <a:lnTo>
                    <a:pt x="3556" y="8803"/>
                  </a:lnTo>
                  <a:cubicBezTo>
                    <a:pt x="4155" y="9507"/>
                    <a:pt x="4964" y="9964"/>
                    <a:pt x="5880" y="10140"/>
                  </a:cubicBezTo>
                  <a:cubicBezTo>
                    <a:pt x="7042" y="10352"/>
                    <a:pt x="7992" y="11232"/>
                    <a:pt x="8309" y="12394"/>
                  </a:cubicBezTo>
                  <a:cubicBezTo>
                    <a:pt x="8908" y="14753"/>
                    <a:pt x="9752" y="17076"/>
                    <a:pt x="11478" y="18625"/>
                  </a:cubicBezTo>
                  <a:cubicBezTo>
                    <a:pt x="13942" y="20914"/>
                    <a:pt x="18625" y="20808"/>
                    <a:pt x="21511" y="23343"/>
                  </a:cubicBezTo>
                  <a:cubicBezTo>
                    <a:pt x="22180" y="20280"/>
                    <a:pt x="22955" y="18168"/>
                    <a:pt x="23729" y="15105"/>
                  </a:cubicBezTo>
                  <a:cubicBezTo>
                    <a:pt x="24046" y="13767"/>
                    <a:pt x="24715" y="12112"/>
                    <a:pt x="24469" y="10739"/>
                  </a:cubicBezTo>
                  <a:cubicBezTo>
                    <a:pt x="24082" y="8345"/>
                    <a:pt x="23272" y="5986"/>
                    <a:pt x="22040" y="3874"/>
                  </a:cubicBezTo>
                  <a:cubicBezTo>
                    <a:pt x="21723" y="3205"/>
                    <a:pt x="21230" y="2641"/>
                    <a:pt x="20666" y="2184"/>
                  </a:cubicBezTo>
                  <a:cubicBezTo>
                    <a:pt x="19822" y="1550"/>
                    <a:pt x="18730" y="1480"/>
                    <a:pt x="17709" y="1409"/>
                  </a:cubicBezTo>
                  <a:cubicBezTo>
                    <a:pt x="16696" y="1369"/>
                    <a:pt x="15683" y="1274"/>
                    <a:pt x="14676" y="1274"/>
                  </a:cubicBezTo>
                  <a:cubicBezTo>
                    <a:pt x="13898" y="1274"/>
                    <a:pt x="13125" y="1331"/>
                    <a:pt x="12358" y="1515"/>
                  </a:cubicBezTo>
                  <a:cubicBezTo>
                    <a:pt x="11442" y="1374"/>
                    <a:pt x="10562" y="1092"/>
                    <a:pt x="9717" y="635"/>
                  </a:cubicBezTo>
                  <a:lnTo>
                    <a:pt x="9717" y="635"/>
                  </a:lnTo>
                  <a:cubicBezTo>
                    <a:pt x="9823" y="1022"/>
                    <a:pt x="10034" y="1409"/>
                    <a:pt x="10386" y="1656"/>
                  </a:cubicBezTo>
                  <a:cubicBezTo>
                    <a:pt x="9612" y="1656"/>
                    <a:pt x="8872" y="1374"/>
                    <a:pt x="8344" y="846"/>
                  </a:cubicBezTo>
                  <a:lnTo>
                    <a:pt x="8344" y="846"/>
                  </a:lnTo>
                  <a:cubicBezTo>
                    <a:pt x="8344" y="1409"/>
                    <a:pt x="8555" y="1937"/>
                    <a:pt x="8978" y="2360"/>
                  </a:cubicBezTo>
                  <a:cubicBezTo>
                    <a:pt x="8872" y="2360"/>
                    <a:pt x="8767" y="2395"/>
                    <a:pt x="8661" y="2395"/>
                  </a:cubicBezTo>
                  <a:lnTo>
                    <a:pt x="8520" y="2395"/>
                  </a:lnTo>
                  <a:cubicBezTo>
                    <a:pt x="7112" y="2184"/>
                    <a:pt x="5880" y="1268"/>
                    <a:pt x="5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12;p48">
              <a:extLst>
                <a:ext uri="{FF2B5EF4-FFF2-40B4-BE49-F238E27FC236}">
                  <a16:creationId xmlns="" xmlns:a16="http://schemas.microsoft.com/office/drawing/2014/main" id="{2010CFA2-BDDC-E4F6-E49B-E7949C54CB50}"/>
                </a:ext>
              </a:extLst>
            </p:cNvPr>
            <p:cNvSpPr/>
            <p:nvPr/>
          </p:nvSpPr>
          <p:spPr>
            <a:xfrm flipH="1">
              <a:off x="1597026" y="2804988"/>
              <a:ext cx="65706" cy="112624"/>
            </a:xfrm>
            <a:custGeom>
              <a:avLst/>
              <a:gdLst/>
              <a:ahLst/>
              <a:cxnLst/>
              <a:rect l="l" t="t" r="r" b="b"/>
              <a:pathLst>
                <a:path w="4578" h="7847" extrusionOk="0">
                  <a:moveTo>
                    <a:pt x="2343" y="1"/>
                  </a:moveTo>
                  <a:cubicBezTo>
                    <a:pt x="2133" y="1"/>
                    <a:pt x="1920" y="55"/>
                    <a:pt x="1726" y="171"/>
                  </a:cubicBezTo>
                  <a:cubicBezTo>
                    <a:pt x="1233" y="524"/>
                    <a:pt x="1163" y="1157"/>
                    <a:pt x="1057" y="1721"/>
                  </a:cubicBezTo>
                  <a:cubicBezTo>
                    <a:pt x="954" y="2303"/>
                    <a:pt x="585" y="2919"/>
                    <a:pt x="46" y="2919"/>
                  </a:cubicBezTo>
                  <a:cubicBezTo>
                    <a:pt x="31" y="2919"/>
                    <a:pt x="16" y="2919"/>
                    <a:pt x="1" y="2918"/>
                  </a:cubicBezTo>
                  <a:lnTo>
                    <a:pt x="1" y="2918"/>
                  </a:lnTo>
                  <a:lnTo>
                    <a:pt x="1620" y="7776"/>
                  </a:lnTo>
                  <a:cubicBezTo>
                    <a:pt x="1773" y="7823"/>
                    <a:pt x="1937" y="7847"/>
                    <a:pt x="2104" y="7847"/>
                  </a:cubicBezTo>
                  <a:cubicBezTo>
                    <a:pt x="2438" y="7847"/>
                    <a:pt x="2782" y="7753"/>
                    <a:pt x="3064" y="7565"/>
                  </a:cubicBezTo>
                  <a:cubicBezTo>
                    <a:pt x="3486" y="7248"/>
                    <a:pt x="3803" y="6861"/>
                    <a:pt x="3979" y="6403"/>
                  </a:cubicBezTo>
                  <a:cubicBezTo>
                    <a:pt x="4578" y="5030"/>
                    <a:pt x="4367" y="3481"/>
                    <a:pt x="4050" y="2073"/>
                  </a:cubicBezTo>
                  <a:cubicBezTo>
                    <a:pt x="3944" y="1474"/>
                    <a:pt x="3698" y="911"/>
                    <a:pt x="3310" y="453"/>
                  </a:cubicBezTo>
                  <a:cubicBezTo>
                    <a:pt x="3065" y="163"/>
                    <a:pt x="2707" y="1"/>
                    <a:pt x="2343" y="1"/>
                  </a:cubicBez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13;p48">
              <a:extLst>
                <a:ext uri="{FF2B5EF4-FFF2-40B4-BE49-F238E27FC236}">
                  <a16:creationId xmlns="" xmlns:a16="http://schemas.microsoft.com/office/drawing/2014/main" id="{442AB035-DA62-9087-7ED4-15C7FB06C751}"/>
                </a:ext>
              </a:extLst>
            </p:cNvPr>
            <p:cNvSpPr/>
            <p:nvPr/>
          </p:nvSpPr>
          <p:spPr>
            <a:xfrm flipH="1">
              <a:off x="1381252" y="2999049"/>
              <a:ext cx="291069" cy="91913"/>
            </a:xfrm>
            <a:custGeom>
              <a:avLst/>
              <a:gdLst/>
              <a:ahLst/>
              <a:cxnLst/>
              <a:rect l="l" t="t" r="r" b="b"/>
              <a:pathLst>
                <a:path w="20280" h="6404" extrusionOk="0">
                  <a:moveTo>
                    <a:pt x="11535" y="1"/>
                  </a:moveTo>
                  <a:cubicBezTo>
                    <a:pt x="7538" y="1"/>
                    <a:pt x="3762" y="1846"/>
                    <a:pt x="0" y="4397"/>
                  </a:cubicBezTo>
                  <a:cubicBezTo>
                    <a:pt x="282" y="5664"/>
                    <a:pt x="599" y="5136"/>
                    <a:pt x="915" y="6403"/>
                  </a:cubicBezTo>
                  <a:cubicBezTo>
                    <a:pt x="5912" y="5745"/>
                    <a:pt x="10951" y="5407"/>
                    <a:pt x="15999" y="5407"/>
                  </a:cubicBezTo>
                  <a:cubicBezTo>
                    <a:pt x="17425" y="5407"/>
                    <a:pt x="18852" y="5434"/>
                    <a:pt x="20279" y="5488"/>
                  </a:cubicBezTo>
                  <a:cubicBezTo>
                    <a:pt x="19962" y="3446"/>
                    <a:pt x="19504" y="4749"/>
                    <a:pt x="19751" y="2707"/>
                  </a:cubicBezTo>
                  <a:cubicBezTo>
                    <a:pt x="16877" y="796"/>
                    <a:pt x="14158" y="1"/>
                    <a:pt x="11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14;p48">
              <a:extLst>
                <a:ext uri="{FF2B5EF4-FFF2-40B4-BE49-F238E27FC236}">
                  <a16:creationId xmlns="" xmlns:a16="http://schemas.microsoft.com/office/drawing/2014/main" id="{12D7C468-4D05-5FAC-30BC-0B63723FADB1}"/>
                </a:ext>
              </a:extLst>
            </p:cNvPr>
            <p:cNvSpPr/>
            <p:nvPr/>
          </p:nvSpPr>
          <p:spPr>
            <a:xfrm flipH="1">
              <a:off x="1413081" y="3030026"/>
              <a:ext cx="225894" cy="38192"/>
            </a:xfrm>
            <a:custGeom>
              <a:avLst/>
              <a:gdLst/>
              <a:ahLst/>
              <a:cxnLst/>
              <a:rect l="l" t="t" r="r" b="b"/>
              <a:pathLst>
                <a:path w="15739" h="2661" extrusionOk="0">
                  <a:moveTo>
                    <a:pt x="9731" y="1"/>
                  </a:moveTo>
                  <a:cubicBezTo>
                    <a:pt x="9088" y="1"/>
                    <a:pt x="8447" y="44"/>
                    <a:pt x="7817" y="126"/>
                  </a:cubicBezTo>
                  <a:cubicBezTo>
                    <a:pt x="5106" y="514"/>
                    <a:pt x="2536" y="1535"/>
                    <a:pt x="1" y="2555"/>
                  </a:cubicBezTo>
                  <a:cubicBezTo>
                    <a:pt x="1292" y="2625"/>
                    <a:pt x="2586" y="2660"/>
                    <a:pt x="3880" y="2660"/>
                  </a:cubicBezTo>
                  <a:cubicBezTo>
                    <a:pt x="7843" y="2660"/>
                    <a:pt x="11810" y="2330"/>
                    <a:pt x="15738" y="1640"/>
                  </a:cubicBezTo>
                  <a:cubicBezTo>
                    <a:pt x="13982" y="478"/>
                    <a:pt x="11852" y="1"/>
                    <a:pt x="97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15;p48">
              <a:extLst>
                <a:ext uri="{FF2B5EF4-FFF2-40B4-BE49-F238E27FC236}">
                  <a16:creationId xmlns="" xmlns:a16="http://schemas.microsoft.com/office/drawing/2014/main" id="{DE5BA4EC-275F-057D-944B-E277A2F1445C}"/>
                </a:ext>
              </a:extLst>
            </p:cNvPr>
            <p:cNvSpPr/>
            <p:nvPr/>
          </p:nvSpPr>
          <p:spPr>
            <a:xfrm flipH="1">
              <a:off x="1263080" y="3050840"/>
              <a:ext cx="861552" cy="966268"/>
            </a:xfrm>
            <a:custGeom>
              <a:avLst/>
              <a:gdLst/>
              <a:ahLst/>
              <a:cxnLst/>
              <a:rect l="l" t="t" r="r" b="b"/>
              <a:pathLst>
                <a:path w="60028" h="67324" extrusionOk="0">
                  <a:moveTo>
                    <a:pt x="45461" y="0"/>
                  </a:moveTo>
                  <a:cubicBezTo>
                    <a:pt x="44987" y="0"/>
                    <a:pt x="44513" y="7"/>
                    <a:pt x="44044" y="14"/>
                  </a:cubicBezTo>
                  <a:cubicBezTo>
                    <a:pt x="40417" y="85"/>
                    <a:pt x="36756" y="120"/>
                    <a:pt x="33200" y="894"/>
                  </a:cubicBezTo>
                  <a:cubicBezTo>
                    <a:pt x="29644" y="1634"/>
                    <a:pt x="26159" y="3077"/>
                    <a:pt x="23518" y="5612"/>
                  </a:cubicBezTo>
                  <a:cubicBezTo>
                    <a:pt x="20314" y="8675"/>
                    <a:pt x="18695" y="13005"/>
                    <a:pt x="17639" y="17301"/>
                  </a:cubicBezTo>
                  <a:cubicBezTo>
                    <a:pt x="16583" y="21596"/>
                    <a:pt x="15984" y="26032"/>
                    <a:pt x="14435" y="30151"/>
                  </a:cubicBezTo>
                  <a:cubicBezTo>
                    <a:pt x="12815" y="34411"/>
                    <a:pt x="10245" y="38249"/>
                    <a:pt x="6901" y="41311"/>
                  </a:cubicBezTo>
                  <a:cubicBezTo>
                    <a:pt x="6126" y="42016"/>
                    <a:pt x="5316" y="42720"/>
                    <a:pt x="4612" y="43494"/>
                  </a:cubicBezTo>
                  <a:lnTo>
                    <a:pt x="0" y="47332"/>
                  </a:lnTo>
                  <a:cubicBezTo>
                    <a:pt x="1268" y="50712"/>
                    <a:pt x="2535" y="54056"/>
                    <a:pt x="4331" y="57154"/>
                  </a:cubicBezTo>
                  <a:cubicBezTo>
                    <a:pt x="6161" y="60253"/>
                    <a:pt x="8555" y="63104"/>
                    <a:pt x="11689" y="64900"/>
                  </a:cubicBezTo>
                  <a:cubicBezTo>
                    <a:pt x="14636" y="66619"/>
                    <a:pt x="18091" y="67323"/>
                    <a:pt x="21546" y="67323"/>
                  </a:cubicBezTo>
                  <a:cubicBezTo>
                    <a:pt x="22548" y="67323"/>
                    <a:pt x="23550" y="67264"/>
                    <a:pt x="24539" y="67153"/>
                  </a:cubicBezTo>
                  <a:cubicBezTo>
                    <a:pt x="28975" y="66660"/>
                    <a:pt x="33200" y="65252"/>
                    <a:pt x="37425" y="63844"/>
                  </a:cubicBezTo>
                  <a:cubicBezTo>
                    <a:pt x="38727" y="63421"/>
                    <a:pt x="40171" y="62893"/>
                    <a:pt x="41016" y="61767"/>
                  </a:cubicBezTo>
                  <a:cubicBezTo>
                    <a:pt x="41368" y="61238"/>
                    <a:pt x="41650" y="60675"/>
                    <a:pt x="41861" y="60041"/>
                  </a:cubicBezTo>
                  <a:lnTo>
                    <a:pt x="43903" y="54725"/>
                  </a:lnTo>
                  <a:cubicBezTo>
                    <a:pt x="45100" y="52965"/>
                    <a:pt x="46156" y="51099"/>
                    <a:pt x="47107" y="49198"/>
                  </a:cubicBezTo>
                  <a:cubicBezTo>
                    <a:pt x="52071" y="39481"/>
                    <a:pt x="54817" y="34446"/>
                    <a:pt x="57950" y="23990"/>
                  </a:cubicBezTo>
                  <a:cubicBezTo>
                    <a:pt x="59006" y="20469"/>
                    <a:pt x="60027" y="11245"/>
                    <a:pt x="58373" y="7971"/>
                  </a:cubicBezTo>
                  <a:cubicBezTo>
                    <a:pt x="57281" y="5929"/>
                    <a:pt x="57422" y="4521"/>
                    <a:pt x="55591" y="3147"/>
                  </a:cubicBezTo>
                  <a:cubicBezTo>
                    <a:pt x="54253" y="2162"/>
                    <a:pt x="52740" y="1352"/>
                    <a:pt x="51155" y="824"/>
                  </a:cubicBezTo>
                  <a:cubicBezTo>
                    <a:pt x="49372" y="116"/>
                    <a:pt x="47407" y="0"/>
                    <a:pt x="45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16;p48">
              <a:extLst>
                <a:ext uri="{FF2B5EF4-FFF2-40B4-BE49-F238E27FC236}">
                  <a16:creationId xmlns="" xmlns:a16="http://schemas.microsoft.com/office/drawing/2014/main" id="{5ECC2A1D-5CC4-F008-4043-00EF20C60DD5}"/>
                </a:ext>
              </a:extLst>
            </p:cNvPr>
            <p:cNvSpPr/>
            <p:nvPr/>
          </p:nvSpPr>
          <p:spPr>
            <a:xfrm flipH="1">
              <a:off x="1779995" y="3335063"/>
              <a:ext cx="317850" cy="498749"/>
            </a:xfrm>
            <a:custGeom>
              <a:avLst/>
              <a:gdLst/>
              <a:ahLst/>
              <a:cxnLst/>
              <a:rect l="l" t="t" r="r" b="b"/>
              <a:pathLst>
                <a:path w="22146" h="34750" extrusionOk="0">
                  <a:moveTo>
                    <a:pt x="21863" y="0"/>
                  </a:moveTo>
                  <a:cubicBezTo>
                    <a:pt x="20103" y="5528"/>
                    <a:pt x="17568" y="12675"/>
                    <a:pt x="13801" y="19188"/>
                  </a:cubicBezTo>
                  <a:cubicBezTo>
                    <a:pt x="9964" y="25772"/>
                    <a:pt x="5316" y="30912"/>
                    <a:pt x="0" y="34503"/>
                  </a:cubicBezTo>
                  <a:lnTo>
                    <a:pt x="176" y="34749"/>
                  </a:lnTo>
                  <a:cubicBezTo>
                    <a:pt x="5528" y="31158"/>
                    <a:pt x="10175" y="25983"/>
                    <a:pt x="14048" y="19329"/>
                  </a:cubicBezTo>
                  <a:cubicBezTo>
                    <a:pt x="17850" y="12780"/>
                    <a:pt x="20350" y="5633"/>
                    <a:pt x="22145" y="106"/>
                  </a:cubicBezTo>
                  <a:lnTo>
                    <a:pt x="218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17;p48">
              <a:extLst>
                <a:ext uri="{FF2B5EF4-FFF2-40B4-BE49-F238E27FC236}">
                  <a16:creationId xmlns="" xmlns:a16="http://schemas.microsoft.com/office/drawing/2014/main" id="{56617E8E-DE5B-7079-DABD-22D3054D1BF7}"/>
                </a:ext>
              </a:extLst>
            </p:cNvPr>
            <p:cNvSpPr/>
            <p:nvPr/>
          </p:nvSpPr>
          <p:spPr>
            <a:xfrm flipH="1">
              <a:off x="1271653" y="3211182"/>
              <a:ext cx="685203" cy="814390"/>
            </a:xfrm>
            <a:custGeom>
              <a:avLst/>
              <a:gdLst/>
              <a:ahLst/>
              <a:cxnLst/>
              <a:rect l="l" t="t" r="r" b="b"/>
              <a:pathLst>
                <a:path w="47741" h="56742" extrusionOk="0">
                  <a:moveTo>
                    <a:pt x="31385" y="1"/>
                  </a:moveTo>
                  <a:cubicBezTo>
                    <a:pt x="31110" y="1"/>
                    <a:pt x="30835" y="2"/>
                    <a:pt x="30560" y="5"/>
                  </a:cubicBezTo>
                  <a:cubicBezTo>
                    <a:pt x="27145" y="40"/>
                    <a:pt x="23484" y="392"/>
                    <a:pt x="20773" y="2539"/>
                  </a:cubicBezTo>
                  <a:cubicBezTo>
                    <a:pt x="17534" y="5039"/>
                    <a:pt x="16513" y="9405"/>
                    <a:pt x="15492" y="13383"/>
                  </a:cubicBezTo>
                  <a:cubicBezTo>
                    <a:pt x="12217" y="26374"/>
                    <a:pt x="7218" y="38908"/>
                    <a:pt x="635" y="50597"/>
                  </a:cubicBezTo>
                  <a:cubicBezTo>
                    <a:pt x="318" y="51160"/>
                    <a:pt x="1" y="51758"/>
                    <a:pt x="142" y="52392"/>
                  </a:cubicBezTo>
                  <a:cubicBezTo>
                    <a:pt x="282" y="53026"/>
                    <a:pt x="881" y="53484"/>
                    <a:pt x="1409" y="53836"/>
                  </a:cubicBezTo>
                  <a:cubicBezTo>
                    <a:pt x="4657" y="55820"/>
                    <a:pt x="8423" y="56742"/>
                    <a:pt x="12223" y="56742"/>
                  </a:cubicBezTo>
                  <a:cubicBezTo>
                    <a:pt x="15838" y="56742"/>
                    <a:pt x="19483" y="55908"/>
                    <a:pt x="22744" y="54364"/>
                  </a:cubicBezTo>
                  <a:cubicBezTo>
                    <a:pt x="29469" y="51230"/>
                    <a:pt x="34644" y="45386"/>
                    <a:pt x="38165" y="38873"/>
                  </a:cubicBezTo>
                  <a:cubicBezTo>
                    <a:pt x="41685" y="32324"/>
                    <a:pt x="43657" y="25072"/>
                    <a:pt x="45206" y="17819"/>
                  </a:cubicBezTo>
                  <a:cubicBezTo>
                    <a:pt x="45945" y="14475"/>
                    <a:pt x="46579" y="11095"/>
                    <a:pt x="47178" y="7750"/>
                  </a:cubicBezTo>
                  <a:cubicBezTo>
                    <a:pt x="47494" y="6060"/>
                    <a:pt x="47741" y="4159"/>
                    <a:pt x="46790" y="2751"/>
                  </a:cubicBezTo>
                  <a:cubicBezTo>
                    <a:pt x="45804" y="1342"/>
                    <a:pt x="43868" y="920"/>
                    <a:pt x="42108" y="674"/>
                  </a:cubicBezTo>
                  <a:cubicBezTo>
                    <a:pt x="38543" y="216"/>
                    <a:pt x="34978" y="1"/>
                    <a:pt x="3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18;p48">
              <a:extLst>
                <a:ext uri="{FF2B5EF4-FFF2-40B4-BE49-F238E27FC236}">
                  <a16:creationId xmlns="" xmlns:a16="http://schemas.microsoft.com/office/drawing/2014/main" id="{5439A468-A06C-E8DE-3F1E-1B0A416B824A}"/>
                </a:ext>
              </a:extLst>
            </p:cNvPr>
            <p:cNvSpPr/>
            <p:nvPr/>
          </p:nvSpPr>
          <p:spPr>
            <a:xfrm flipH="1">
              <a:off x="1756763" y="3107140"/>
              <a:ext cx="367869" cy="658421"/>
            </a:xfrm>
            <a:custGeom>
              <a:avLst/>
              <a:gdLst/>
              <a:ahLst/>
              <a:cxnLst/>
              <a:rect l="l" t="t" r="r" b="b"/>
              <a:pathLst>
                <a:path w="25631" h="45875" extrusionOk="0">
                  <a:moveTo>
                    <a:pt x="25631" y="0"/>
                  </a:moveTo>
                  <a:lnTo>
                    <a:pt x="25631" y="0"/>
                  </a:lnTo>
                  <a:cubicBezTo>
                    <a:pt x="24856" y="493"/>
                    <a:pt x="24152" y="1056"/>
                    <a:pt x="23518" y="1690"/>
                  </a:cubicBezTo>
                  <a:cubicBezTo>
                    <a:pt x="20314" y="4753"/>
                    <a:pt x="18695" y="9083"/>
                    <a:pt x="17639" y="13379"/>
                  </a:cubicBezTo>
                  <a:cubicBezTo>
                    <a:pt x="16583" y="17674"/>
                    <a:pt x="15984" y="22110"/>
                    <a:pt x="14435" y="26229"/>
                  </a:cubicBezTo>
                  <a:cubicBezTo>
                    <a:pt x="12815" y="30489"/>
                    <a:pt x="10245" y="34327"/>
                    <a:pt x="6901" y="37389"/>
                  </a:cubicBezTo>
                  <a:cubicBezTo>
                    <a:pt x="6126" y="38094"/>
                    <a:pt x="5316" y="38798"/>
                    <a:pt x="4612" y="39572"/>
                  </a:cubicBezTo>
                  <a:lnTo>
                    <a:pt x="0" y="43410"/>
                  </a:lnTo>
                  <a:cubicBezTo>
                    <a:pt x="282" y="44255"/>
                    <a:pt x="599" y="45065"/>
                    <a:pt x="916" y="45874"/>
                  </a:cubicBezTo>
                  <a:cubicBezTo>
                    <a:pt x="17111" y="37636"/>
                    <a:pt x="15949" y="14540"/>
                    <a:pt x="25631" y="0"/>
                  </a:cubicBezTo>
                  <a:close/>
                </a:path>
              </a:pathLst>
            </a:custGeom>
            <a:solidFill>
              <a:srgbClr val="85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19;p48">
              <a:extLst>
                <a:ext uri="{FF2B5EF4-FFF2-40B4-BE49-F238E27FC236}">
                  <a16:creationId xmlns="" xmlns:a16="http://schemas.microsoft.com/office/drawing/2014/main" id="{5FFC4F43-DAAB-77E5-6ADA-6114F4CA2628}"/>
                </a:ext>
              </a:extLst>
            </p:cNvPr>
            <p:cNvSpPr/>
            <p:nvPr/>
          </p:nvSpPr>
          <p:spPr>
            <a:xfrm flipH="1">
              <a:off x="1753773" y="3222867"/>
              <a:ext cx="645274" cy="428006"/>
            </a:xfrm>
            <a:custGeom>
              <a:avLst/>
              <a:gdLst/>
              <a:ahLst/>
              <a:cxnLst/>
              <a:rect l="l" t="t" r="r" b="b"/>
              <a:pathLst>
                <a:path w="44959" h="29821" extrusionOk="0">
                  <a:moveTo>
                    <a:pt x="34397" y="0"/>
                  </a:moveTo>
                  <a:cubicBezTo>
                    <a:pt x="30595" y="3556"/>
                    <a:pt x="24609" y="16583"/>
                    <a:pt x="19434" y="17709"/>
                  </a:cubicBezTo>
                  <a:cubicBezTo>
                    <a:pt x="17744" y="18061"/>
                    <a:pt x="16512" y="18836"/>
                    <a:pt x="14787" y="18942"/>
                  </a:cubicBezTo>
                  <a:cubicBezTo>
                    <a:pt x="7253" y="19364"/>
                    <a:pt x="8274" y="19786"/>
                    <a:pt x="704" y="20209"/>
                  </a:cubicBezTo>
                  <a:lnTo>
                    <a:pt x="0" y="26124"/>
                  </a:lnTo>
                  <a:cubicBezTo>
                    <a:pt x="12111" y="26863"/>
                    <a:pt x="12111" y="29116"/>
                    <a:pt x="24222" y="29820"/>
                  </a:cubicBezTo>
                  <a:cubicBezTo>
                    <a:pt x="29151" y="25596"/>
                    <a:pt x="40488" y="14153"/>
                    <a:pt x="44959" y="6267"/>
                  </a:cubicBezTo>
                  <a:lnTo>
                    <a:pt x="34397" y="0"/>
                  </a:ln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20;p48">
              <a:extLst>
                <a:ext uri="{FF2B5EF4-FFF2-40B4-BE49-F238E27FC236}">
                  <a16:creationId xmlns="" xmlns:a16="http://schemas.microsoft.com/office/drawing/2014/main" id="{3DC9B022-4FC7-5E55-FDB8-0BE48FE2991A}"/>
                </a:ext>
              </a:extLst>
            </p:cNvPr>
            <p:cNvSpPr/>
            <p:nvPr/>
          </p:nvSpPr>
          <p:spPr>
            <a:xfrm flipH="1">
              <a:off x="2338438" y="3494616"/>
              <a:ext cx="276917" cy="113729"/>
            </a:xfrm>
            <a:custGeom>
              <a:avLst/>
              <a:gdLst/>
              <a:ahLst/>
              <a:cxnLst/>
              <a:rect l="l" t="t" r="r" b="b"/>
              <a:pathLst>
                <a:path w="19294" h="7924" extrusionOk="0">
                  <a:moveTo>
                    <a:pt x="11690" y="0"/>
                  </a:moveTo>
                  <a:cubicBezTo>
                    <a:pt x="11585" y="0"/>
                    <a:pt x="11479" y="4"/>
                    <a:pt x="11372" y="11"/>
                  </a:cubicBezTo>
                  <a:cubicBezTo>
                    <a:pt x="10598" y="81"/>
                    <a:pt x="9859" y="257"/>
                    <a:pt x="9154" y="503"/>
                  </a:cubicBezTo>
                  <a:cubicBezTo>
                    <a:pt x="7817" y="855"/>
                    <a:pt x="6514" y="1419"/>
                    <a:pt x="5317" y="2158"/>
                  </a:cubicBezTo>
                  <a:cubicBezTo>
                    <a:pt x="3381" y="3531"/>
                    <a:pt x="2148" y="5890"/>
                    <a:pt x="1" y="6876"/>
                  </a:cubicBezTo>
                  <a:cubicBezTo>
                    <a:pt x="381" y="7170"/>
                    <a:pt x="846" y="7285"/>
                    <a:pt x="1329" y="7285"/>
                  </a:cubicBezTo>
                  <a:cubicBezTo>
                    <a:pt x="1830" y="7285"/>
                    <a:pt x="2351" y="7161"/>
                    <a:pt x="2817" y="6981"/>
                  </a:cubicBezTo>
                  <a:cubicBezTo>
                    <a:pt x="3768" y="6594"/>
                    <a:pt x="4648" y="6101"/>
                    <a:pt x="5634" y="6031"/>
                  </a:cubicBezTo>
                  <a:cubicBezTo>
                    <a:pt x="5688" y="6028"/>
                    <a:pt x="5742" y="6026"/>
                    <a:pt x="5796" y="6026"/>
                  </a:cubicBezTo>
                  <a:cubicBezTo>
                    <a:pt x="7001" y="6026"/>
                    <a:pt x="8114" y="6756"/>
                    <a:pt x="9260" y="7228"/>
                  </a:cubicBezTo>
                  <a:cubicBezTo>
                    <a:pt x="10301" y="7695"/>
                    <a:pt x="11416" y="7923"/>
                    <a:pt x="12529" y="7923"/>
                  </a:cubicBezTo>
                  <a:cubicBezTo>
                    <a:pt x="13599" y="7923"/>
                    <a:pt x="14667" y="7712"/>
                    <a:pt x="15668" y="7298"/>
                  </a:cubicBezTo>
                  <a:cubicBezTo>
                    <a:pt x="17710" y="6348"/>
                    <a:pt x="19118" y="4411"/>
                    <a:pt x="19294" y="2158"/>
                  </a:cubicBezTo>
                  <a:cubicBezTo>
                    <a:pt x="16654" y="2023"/>
                    <a:pt x="14307" y="0"/>
                    <a:pt x="11690" y="0"/>
                  </a:cubicBez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21;p48">
              <a:extLst>
                <a:ext uri="{FF2B5EF4-FFF2-40B4-BE49-F238E27FC236}">
                  <a16:creationId xmlns="" xmlns:a16="http://schemas.microsoft.com/office/drawing/2014/main" id="{9F7A91BF-56AD-8767-DA34-905603B99638}"/>
                </a:ext>
              </a:extLst>
            </p:cNvPr>
            <p:cNvSpPr/>
            <p:nvPr/>
          </p:nvSpPr>
          <p:spPr>
            <a:xfrm flipH="1">
              <a:off x="1741143" y="3268343"/>
              <a:ext cx="657904" cy="383040"/>
            </a:xfrm>
            <a:custGeom>
              <a:avLst/>
              <a:gdLst/>
              <a:ahLst/>
              <a:cxnLst/>
              <a:rect l="l" t="t" r="r" b="b"/>
              <a:pathLst>
                <a:path w="45839" h="26688" extrusionOk="0">
                  <a:moveTo>
                    <a:pt x="39607" y="1"/>
                  </a:moveTo>
                  <a:cubicBezTo>
                    <a:pt x="30170" y="9861"/>
                    <a:pt x="29822" y="22044"/>
                    <a:pt x="14392" y="22044"/>
                  </a:cubicBezTo>
                  <a:cubicBezTo>
                    <a:pt x="11805" y="22044"/>
                    <a:pt x="8794" y="21702"/>
                    <a:pt x="5246" y="20949"/>
                  </a:cubicBezTo>
                  <a:cubicBezTo>
                    <a:pt x="4771" y="20851"/>
                    <a:pt x="4246" y="20796"/>
                    <a:pt x="3718" y="20796"/>
                  </a:cubicBezTo>
                  <a:cubicBezTo>
                    <a:pt x="1975" y="20796"/>
                    <a:pt x="189" y="21389"/>
                    <a:pt x="0" y="22956"/>
                  </a:cubicBezTo>
                  <a:lnTo>
                    <a:pt x="0" y="22991"/>
                  </a:lnTo>
                  <a:cubicBezTo>
                    <a:pt x="12111" y="23695"/>
                    <a:pt x="12076" y="25983"/>
                    <a:pt x="24222" y="26688"/>
                  </a:cubicBezTo>
                  <a:cubicBezTo>
                    <a:pt x="31193" y="22920"/>
                    <a:pt x="41403" y="11232"/>
                    <a:pt x="45839" y="3346"/>
                  </a:cubicBezTo>
                  <a:lnTo>
                    <a:pt x="39607" y="1"/>
                  </a:lnTo>
                  <a:close/>
                </a:path>
              </a:pathLst>
            </a:custGeom>
            <a:solidFill>
              <a:srgbClr val="D88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22;p48">
              <a:extLst>
                <a:ext uri="{FF2B5EF4-FFF2-40B4-BE49-F238E27FC236}">
                  <a16:creationId xmlns="" xmlns:a16="http://schemas.microsoft.com/office/drawing/2014/main" id="{D00E0D50-8398-2031-1684-29B12D713A0D}"/>
                </a:ext>
              </a:extLst>
            </p:cNvPr>
            <p:cNvSpPr/>
            <p:nvPr/>
          </p:nvSpPr>
          <p:spPr>
            <a:xfrm flipH="1">
              <a:off x="1632933" y="3087933"/>
              <a:ext cx="313817" cy="300154"/>
            </a:xfrm>
            <a:custGeom>
              <a:avLst/>
              <a:gdLst/>
              <a:ahLst/>
              <a:cxnLst/>
              <a:rect l="l" t="t" r="r" b="b"/>
              <a:pathLst>
                <a:path w="21865" h="20913" extrusionOk="0">
                  <a:moveTo>
                    <a:pt x="16442" y="0"/>
                  </a:moveTo>
                  <a:cubicBezTo>
                    <a:pt x="11866" y="247"/>
                    <a:pt x="10880" y="1232"/>
                    <a:pt x="8521" y="2641"/>
                  </a:cubicBezTo>
                  <a:cubicBezTo>
                    <a:pt x="5388" y="4542"/>
                    <a:pt x="3662" y="7218"/>
                    <a:pt x="1022" y="10069"/>
                  </a:cubicBezTo>
                  <a:cubicBezTo>
                    <a:pt x="635" y="10492"/>
                    <a:pt x="283" y="10949"/>
                    <a:pt x="1" y="11478"/>
                  </a:cubicBezTo>
                  <a:cubicBezTo>
                    <a:pt x="4014" y="14294"/>
                    <a:pt x="7817" y="17463"/>
                    <a:pt x="11373" y="20913"/>
                  </a:cubicBezTo>
                  <a:cubicBezTo>
                    <a:pt x="12781" y="19399"/>
                    <a:pt x="14224" y="17885"/>
                    <a:pt x="15668" y="16512"/>
                  </a:cubicBezTo>
                  <a:cubicBezTo>
                    <a:pt x="17393" y="14752"/>
                    <a:pt x="18872" y="12815"/>
                    <a:pt x="20104" y="10703"/>
                  </a:cubicBezTo>
                  <a:cubicBezTo>
                    <a:pt x="21266" y="8731"/>
                    <a:pt x="21864" y="6337"/>
                    <a:pt x="21230" y="4155"/>
                  </a:cubicBezTo>
                  <a:cubicBezTo>
                    <a:pt x="20596" y="2085"/>
                    <a:pt x="19582" y="301"/>
                    <a:pt x="17529" y="301"/>
                  </a:cubicBezTo>
                  <a:cubicBezTo>
                    <a:pt x="17416" y="301"/>
                    <a:pt x="17301" y="306"/>
                    <a:pt x="17182" y="317"/>
                  </a:cubicBezTo>
                  <a:lnTo>
                    <a:pt x="16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23;p48">
              <a:extLst>
                <a:ext uri="{FF2B5EF4-FFF2-40B4-BE49-F238E27FC236}">
                  <a16:creationId xmlns="" xmlns:a16="http://schemas.microsoft.com/office/drawing/2014/main" id="{3F1B6877-274F-D983-CD8A-24C4128C7F80}"/>
                </a:ext>
              </a:extLst>
            </p:cNvPr>
            <p:cNvSpPr/>
            <p:nvPr/>
          </p:nvSpPr>
          <p:spPr>
            <a:xfrm flipH="1">
              <a:off x="2263621" y="4634895"/>
              <a:ext cx="162212" cy="139320"/>
            </a:xfrm>
            <a:custGeom>
              <a:avLst/>
              <a:gdLst/>
              <a:ahLst/>
              <a:cxnLst/>
              <a:rect l="l" t="t" r="r" b="b"/>
              <a:pathLst>
                <a:path w="11302" h="9707" extrusionOk="0">
                  <a:moveTo>
                    <a:pt x="6443" y="1"/>
                  </a:moveTo>
                  <a:cubicBezTo>
                    <a:pt x="2148" y="1"/>
                    <a:pt x="0" y="5211"/>
                    <a:pt x="3028" y="8274"/>
                  </a:cubicBezTo>
                  <a:cubicBezTo>
                    <a:pt x="4018" y="9264"/>
                    <a:pt x="5232" y="9706"/>
                    <a:pt x="6422" y="9706"/>
                  </a:cubicBezTo>
                  <a:cubicBezTo>
                    <a:pt x="8914" y="9706"/>
                    <a:pt x="11301" y="7767"/>
                    <a:pt x="11301" y="4859"/>
                  </a:cubicBezTo>
                  <a:cubicBezTo>
                    <a:pt x="11301" y="2184"/>
                    <a:pt x="9119" y="1"/>
                    <a:pt x="64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24;p48">
              <a:extLst>
                <a:ext uri="{FF2B5EF4-FFF2-40B4-BE49-F238E27FC236}">
                  <a16:creationId xmlns="" xmlns:a16="http://schemas.microsoft.com/office/drawing/2014/main" id="{B42CBFA9-669F-C9E8-B098-8F1146A85B5B}"/>
                </a:ext>
              </a:extLst>
            </p:cNvPr>
            <p:cNvSpPr/>
            <p:nvPr/>
          </p:nvSpPr>
          <p:spPr>
            <a:xfrm flipH="1">
              <a:off x="998671" y="4636919"/>
              <a:ext cx="162729" cy="139305"/>
            </a:xfrm>
            <a:custGeom>
              <a:avLst/>
              <a:gdLst/>
              <a:ahLst/>
              <a:cxnLst/>
              <a:rect l="l" t="t" r="r" b="b"/>
              <a:pathLst>
                <a:path w="11338" h="9706" extrusionOk="0">
                  <a:moveTo>
                    <a:pt x="6479" y="1"/>
                  </a:moveTo>
                  <a:cubicBezTo>
                    <a:pt x="2184" y="1"/>
                    <a:pt x="1" y="5211"/>
                    <a:pt x="3064" y="8274"/>
                  </a:cubicBezTo>
                  <a:cubicBezTo>
                    <a:pt x="4054" y="9264"/>
                    <a:pt x="5268" y="9706"/>
                    <a:pt x="6458" y="9706"/>
                  </a:cubicBezTo>
                  <a:cubicBezTo>
                    <a:pt x="8950" y="9706"/>
                    <a:pt x="11337" y="7766"/>
                    <a:pt x="11337" y="4859"/>
                  </a:cubicBezTo>
                  <a:cubicBezTo>
                    <a:pt x="11337" y="2183"/>
                    <a:pt x="9155" y="1"/>
                    <a:pt x="6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25;p48">
              <a:extLst>
                <a:ext uri="{FF2B5EF4-FFF2-40B4-BE49-F238E27FC236}">
                  <a16:creationId xmlns="" xmlns:a16="http://schemas.microsoft.com/office/drawing/2014/main" id="{6EF19E5E-0B9F-5A71-9CD6-2CF6E5A08828}"/>
                </a:ext>
              </a:extLst>
            </p:cNvPr>
            <p:cNvSpPr/>
            <p:nvPr/>
          </p:nvSpPr>
          <p:spPr>
            <a:xfrm flipH="1">
              <a:off x="1030499" y="4668758"/>
              <a:ext cx="88440" cy="75839"/>
            </a:xfrm>
            <a:custGeom>
              <a:avLst/>
              <a:gdLst/>
              <a:ahLst/>
              <a:cxnLst/>
              <a:rect l="l" t="t" r="r" b="b"/>
              <a:pathLst>
                <a:path w="6162" h="5284" extrusionOk="0">
                  <a:moveTo>
                    <a:pt x="3521" y="1"/>
                  </a:moveTo>
                  <a:cubicBezTo>
                    <a:pt x="1162" y="1"/>
                    <a:pt x="0" y="2852"/>
                    <a:pt x="1655" y="4507"/>
                  </a:cubicBezTo>
                  <a:cubicBezTo>
                    <a:pt x="2191" y="5043"/>
                    <a:pt x="2852" y="5284"/>
                    <a:pt x="3502" y="5284"/>
                  </a:cubicBezTo>
                  <a:cubicBezTo>
                    <a:pt x="4858" y="5284"/>
                    <a:pt x="6161" y="4236"/>
                    <a:pt x="6161" y="2641"/>
                  </a:cubicBezTo>
                  <a:cubicBezTo>
                    <a:pt x="6161" y="1162"/>
                    <a:pt x="5000" y="1"/>
                    <a:pt x="3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26;p48">
              <a:extLst>
                <a:ext uri="{FF2B5EF4-FFF2-40B4-BE49-F238E27FC236}">
                  <a16:creationId xmlns="" xmlns:a16="http://schemas.microsoft.com/office/drawing/2014/main" id="{0230EF88-401E-B587-239E-DF690235EC44}"/>
                </a:ext>
              </a:extLst>
            </p:cNvPr>
            <p:cNvSpPr/>
            <p:nvPr/>
          </p:nvSpPr>
          <p:spPr>
            <a:xfrm flipH="1">
              <a:off x="2328802" y="4668758"/>
              <a:ext cx="44981" cy="75810"/>
            </a:xfrm>
            <a:custGeom>
              <a:avLst/>
              <a:gdLst/>
              <a:ahLst/>
              <a:cxnLst/>
              <a:rect l="l" t="t" r="r" b="b"/>
              <a:pathLst>
                <a:path w="3134" h="5282" extrusionOk="0">
                  <a:moveTo>
                    <a:pt x="1549" y="1"/>
                  </a:moveTo>
                  <a:cubicBezTo>
                    <a:pt x="669" y="1"/>
                    <a:pt x="0" y="1198"/>
                    <a:pt x="0" y="2641"/>
                  </a:cubicBezTo>
                  <a:cubicBezTo>
                    <a:pt x="0" y="4085"/>
                    <a:pt x="705" y="5282"/>
                    <a:pt x="1549" y="5282"/>
                  </a:cubicBezTo>
                  <a:cubicBezTo>
                    <a:pt x="2430" y="5282"/>
                    <a:pt x="3134" y="4120"/>
                    <a:pt x="3134" y="2641"/>
                  </a:cubicBezTo>
                  <a:cubicBezTo>
                    <a:pt x="3134" y="1162"/>
                    <a:pt x="2430" y="1"/>
                    <a:pt x="1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27;p48">
              <a:extLst>
                <a:ext uri="{FF2B5EF4-FFF2-40B4-BE49-F238E27FC236}">
                  <a16:creationId xmlns="" xmlns:a16="http://schemas.microsoft.com/office/drawing/2014/main" id="{5E839590-D845-D242-C0DC-52A6D49155C5}"/>
                </a:ext>
              </a:extLst>
            </p:cNvPr>
            <p:cNvSpPr/>
            <p:nvPr/>
          </p:nvSpPr>
          <p:spPr>
            <a:xfrm flipH="1">
              <a:off x="1045328" y="3883901"/>
              <a:ext cx="1313799" cy="909561"/>
            </a:xfrm>
            <a:custGeom>
              <a:avLst/>
              <a:gdLst/>
              <a:ahLst/>
              <a:cxnLst/>
              <a:rect l="l" t="t" r="r" b="b"/>
              <a:pathLst>
                <a:path w="91538" h="63373" extrusionOk="0">
                  <a:moveTo>
                    <a:pt x="43833" y="1"/>
                  </a:moveTo>
                  <a:lnTo>
                    <a:pt x="43833" y="15456"/>
                  </a:lnTo>
                  <a:lnTo>
                    <a:pt x="42812" y="15456"/>
                  </a:lnTo>
                  <a:lnTo>
                    <a:pt x="42812" y="42319"/>
                  </a:lnTo>
                  <a:lnTo>
                    <a:pt x="41791" y="42319"/>
                  </a:lnTo>
                  <a:cubicBezTo>
                    <a:pt x="41791" y="42319"/>
                    <a:pt x="38587" y="46509"/>
                    <a:pt x="30806" y="47424"/>
                  </a:cubicBezTo>
                  <a:cubicBezTo>
                    <a:pt x="24363" y="48199"/>
                    <a:pt x="7640" y="49572"/>
                    <a:pt x="1937" y="50029"/>
                  </a:cubicBezTo>
                  <a:cubicBezTo>
                    <a:pt x="845" y="50135"/>
                    <a:pt x="0" y="51050"/>
                    <a:pt x="0" y="52142"/>
                  </a:cubicBezTo>
                  <a:lnTo>
                    <a:pt x="0" y="53304"/>
                  </a:lnTo>
                  <a:lnTo>
                    <a:pt x="40136" y="50029"/>
                  </a:lnTo>
                  <a:lnTo>
                    <a:pt x="40136" y="50029"/>
                  </a:lnTo>
                  <a:cubicBezTo>
                    <a:pt x="39397" y="50663"/>
                    <a:pt x="38622" y="51226"/>
                    <a:pt x="37847" y="51790"/>
                  </a:cubicBezTo>
                  <a:cubicBezTo>
                    <a:pt x="37143" y="52177"/>
                    <a:pt x="36545" y="52705"/>
                    <a:pt x="36017" y="53304"/>
                  </a:cubicBezTo>
                  <a:cubicBezTo>
                    <a:pt x="35770" y="53620"/>
                    <a:pt x="35594" y="53972"/>
                    <a:pt x="35489" y="54325"/>
                  </a:cubicBezTo>
                  <a:lnTo>
                    <a:pt x="33130" y="54325"/>
                  </a:lnTo>
                  <a:lnTo>
                    <a:pt x="33130" y="63373"/>
                  </a:lnTo>
                  <a:lnTo>
                    <a:pt x="41051" y="63373"/>
                  </a:lnTo>
                  <a:lnTo>
                    <a:pt x="41051" y="54325"/>
                  </a:lnTo>
                  <a:lnTo>
                    <a:pt x="38552" y="54325"/>
                  </a:lnTo>
                  <a:cubicBezTo>
                    <a:pt x="38587" y="54078"/>
                    <a:pt x="38622" y="53867"/>
                    <a:pt x="38657" y="53620"/>
                  </a:cubicBezTo>
                  <a:cubicBezTo>
                    <a:pt x="41791" y="53127"/>
                    <a:pt x="44748" y="51754"/>
                    <a:pt x="47107" y="49642"/>
                  </a:cubicBezTo>
                  <a:lnTo>
                    <a:pt x="91537" y="53268"/>
                  </a:lnTo>
                  <a:lnTo>
                    <a:pt x="91537" y="52142"/>
                  </a:lnTo>
                  <a:cubicBezTo>
                    <a:pt x="91537" y="51050"/>
                    <a:pt x="90692" y="50100"/>
                    <a:pt x="89566" y="50029"/>
                  </a:cubicBezTo>
                  <a:cubicBezTo>
                    <a:pt x="83898" y="49572"/>
                    <a:pt x="67139" y="48199"/>
                    <a:pt x="60732" y="47424"/>
                  </a:cubicBezTo>
                  <a:cubicBezTo>
                    <a:pt x="52916" y="46509"/>
                    <a:pt x="49677" y="42319"/>
                    <a:pt x="49677" y="42319"/>
                  </a:cubicBezTo>
                  <a:lnTo>
                    <a:pt x="48691" y="42319"/>
                  </a:lnTo>
                  <a:lnTo>
                    <a:pt x="48691" y="15456"/>
                  </a:lnTo>
                  <a:lnTo>
                    <a:pt x="47670" y="15456"/>
                  </a:lnTo>
                  <a:lnTo>
                    <a:pt x="476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28;p48">
              <a:extLst>
                <a:ext uri="{FF2B5EF4-FFF2-40B4-BE49-F238E27FC236}">
                  <a16:creationId xmlns="" xmlns:a16="http://schemas.microsoft.com/office/drawing/2014/main" id="{7E6C7138-2D60-27F6-53E6-401D7167642D}"/>
                </a:ext>
              </a:extLst>
            </p:cNvPr>
            <p:cNvSpPr/>
            <p:nvPr/>
          </p:nvSpPr>
          <p:spPr>
            <a:xfrm flipH="1">
              <a:off x="1660188" y="3883901"/>
              <a:ext cx="84909" cy="513403"/>
            </a:xfrm>
            <a:custGeom>
              <a:avLst/>
              <a:gdLst/>
              <a:ahLst/>
              <a:cxnLst/>
              <a:rect l="l" t="t" r="r" b="b"/>
              <a:pathLst>
                <a:path w="5916" h="35771" extrusionOk="0">
                  <a:moveTo>
                    <a:pt x="1021" y="1"/>
                  </a:moveTo>
                  <a:lnTo>
                    <a:pt x="1021" y="15456"/>
                  </a:lnTo>
                  <a:lnTo>
                    <a:pt x="0" y="15456"/>
                  </a:lnTo>
                  <a:lnTo>
                    <a:pt x="0" y="35771"/>
                  </a:lnTo>
                  <a:lnTo>
                    <a:pt x="5915" y="35771"/>
                  </a:lnTo>
                  <a:lnTo>
                    <a:pt x="5915" y="15456"/>
                  </a:lnTo>
                  <a:lnTo>
                    <a:pt x="4894" y="15456"/>
                  </a:lnTo>
                  <a:lnTo>
                    <a:pt x="48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29;p48">
              <a:extLst>
                <a:ext uri="{FF2B5EF4-FFF2-40B4-BE49-F238E27FC236}">
                  <a16:creationId xmlns="" xmlns:a16="http://schemas.microsoft.com/office/drawing/2014/main" id="{6821C2B9-DDB5-8A51-694D-385F39F064A6}"/>
                </a:ext>
              </a:extLst>
            </p:cNvPr>
            <p:cNvSpPr/>
            <p:nvPr/>
          </p:nvSpPr>
          <p:spPr>
            <a:xfrm flipH="1">
              <a:off x="1056471" y="3935075"/>
              <a:ext cx="1445684" cy="344316"/>
            </a:xfrm>
            <a:custGeom>
              <a:avLst/>
              <a:gdLst/>
              <a:ahLst/>
              <a:cxnLst/>
              <a:rect l="l" t="t" r="r" b="b"/>
              <a:pathLst>
                <a:path w="100727" h="23990" extrusionOk="0">
                  <a:moveTo>
                    <a:pt x="19423" y="1"/>
                  </a:moveTo>
                  <a:cubicBezTo>
                    <a:pt x="16703" y="1"/>
                    <a:pt x="13637" y="474"/>
                    <a:pt x="9612" y="1717"/>
                  </a:cubicBezTo>
                  <a:cubicBezTo>
                    <a:pt x="8274" y="2139"/>
                    <a:pt x="6866" y="2632"/>
                    <a:pt x="5810" y="3583"/>
                  </a:cubicBezTo>
                  <a:cubicBezTo>
                    <a:pt x="4719" y="4533"/>
                    <a:pt x="4050" y="6047"/>
                    <a:pt x="4472" y="7420"/>
                  </a:cubicBezTo>
                  <a:lnTo>
                    <a:pt x="494" y="8089"/>
                  </a:lnTo>
                  <a:cubicBezTo>
                    <a:pt x="1" y="8969"/>
                    <a:pt x="388" y="10131"/>
                    <a:pt x="1092" y="10870"/>
                  </a:cubicBezTo>
                  <a:cubicBezTo>
                    <a:pt x="1867" y="11539"/>
                    <a:pt x="2782" y="12032"/>
                    <a:pt x="3733" y="12349"/>
                  </a:cubicBezTo>
                  <a:cubicBezTo>
                    <a:pt x="15386" y="16820"/>
                    <a:pt x="27145" y="21362"/>
                    <a:pt x="39503" y="23052"/>
                  </a:cubicBezTo>
                  <a:cubicBezTo>
                    <a:pt x="44820" y="23792"/>
                    <a:pt x="50194" y="23989"/>
                    <a:pt x="55571" y="23989"/>
                  </a:cubicBezTo>
                  <a:cubicBezTo>
                    <a:pt x="58632" y="23989"/>
                    <a:pt x="61694" y="23925"/>
                    <a:pt x="64746" y="23862"/>
                  </a:cubicBezTo>
                  <a:lnTo>
                    <a:pt x="88897" y="23369"/>
                  </a:lnTo>
                  <a:cubicBezTo>
                    <a:pt x="91221" y="23334"/>
                    <a:pt x="93615" y="23263"/>
                    <a:pt x="95798" y="22453"/>
                  </a:cubicBezTo>
                  <a:cubicBezTo>
                    <a:pt x="97981" y="21608"/>
                    <a:pt x="99917" y="19813"/>
                    <a:pt x="100304" y="17524"/>
                  </a:cubicBezTo>
                  <a:cubicBezTo>
                    <a:pt x="100727" y="14954"/>
                    <a:pt x="99002" y="12384"/>
                    <a:pt x="96784" y="11011"/>
                  </a:cubicBezTo>
                  <a:cubicBezTo>
                    <a:pt x="94530" y="9603"/>
                    <a:pt x="91890" y="9110"/>
                    <a:pt x="89285" y="8617"/>
                  </a:cubicBezTo>
                  <a:cubicBezTo>
                    <a:pt x="76047" y="6012"/>
                    <a:pt x="52212" y="5836"/>
                    <a:pt x="38869" y="3723"/>
                  </a:cubicBezTo>
                  <a:cubicBezTo>
                    <a:pt x="29717" y="2295"/>
                    <a:pt x="25411" y="1"/>
                    <a:pt x="19423" y="1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30;p48">
              <a:extLst>
                <a:ext uri="{FF2B5EF4-FFF2-40B4-BE49-F238E27FC236}">
                  <a16:creationId xmlns="" xmlns:a16="http://schemas.microsoft.com/office/drawing/2014/main" id="{391FF6E1-5BD9-819B-2366-BA04D09B0D1E}"/>
                </a:ext>
              </a:extLst>
            </p:cNvPr>
            <p:cNvSpPr/>
            <p:nvPr/>
          </p:nvSpPr>
          <p:spPr>
            <a:xfrm flipH="1">
              <a:off x="1148829" y="2730444"/>
              <a:ext cx="638729" cy="821307"/>
            </a:xfrm>
            <a:custGeom>
              <a:avLst/>
              <a:gdLst/>
              <a:ahLst/>
              <a:cxnLst/>
              <a:rect l="l" t="t" r="r" b="b"/>
              <a:pathLst>
                <a:path w="44503" h="57224" extrusionOk="0">
                  <a:moveTo>
                    <a:pt x="39612" y="1"/>
                  </a:moveTo>
                  <a:cubicBezTo>
                    <a:pt x="36582" y="1"/>
                    <a:pt x="33604" y="1401"/>
                    <a:pt x="31440" y="3534"/>
                  </a:cubicBezTo>
                  <a:cubicBezTo>
                    <a:pt x="29011" y="5963"/>
                    <a:pt x="27497" y="9202"/>
                    <a:pt x="26688" y="12547"/>
                  </a:cubicBezTo>
                  <a:cubicBezTo>
                    <a:pt x="25878" y="15821"/>
                    <a:pt x="25596" y="19377"/>
                    <a:pt x="23730" y="22158"/>
                  </a:cubicBezTo>
                  <a:cubicBezTo>
                    <a:pt x="21231" y="25890"/>
                    <a:pt x="16583" y="27369"/>
                    <a:pt x="12323" y="28777"/>
                  </a:cubicBezTo>
                  <a:cubicBezTo>
                    <a:pt x="8063" y="30185"/>
                    <a:pt x="3451" y="32157"/>
                    <a:pt x="1620" y="36241"/>
                  </a:cubicBezTo>
                  <a:cubicBezTo>
                    <a:pt x="1" y="39867"/>
                    <a:pt x="1128" y="44162"/>
                    <a:pt x="3134" y="47612"/>
                  </a:cubicBezTo>
                  <a:cubicBezTo>
                    <a:pt x="5141" y="51028"/>
                    <a:pt x="7993" y="53914"/>
                    <a:pt x="10140" y="57224"/>
                  </a:cubicBezTo>
                  <a:cubicBezTo>
                    <a:pt x="16055" y="50887"/>
                    <a:pt x="27216" y="51556"/>
                    <a:pt x="32673" y="44831"/>
                  </a:cubicBezTo>
                  <a:cubicBezTo>
                    <a:pt x="34891" y="42120"/>
                    <a:pt x="35771" y="38564"/>
                    <a:pt x="36088" y="35079"/>
                  </a:cubicBezTo>
                  <a:cubicBezTo>
                    <a:pt x="36369" y="31593"/>
                    <a:pt x="36088" y="28108"/>
                    <a:pt x="36299" y="24623"/>
                  </a:cubicBezTo>
                  <a:cubicBezTo>
                    <a:pt x="36721" y="16384"/>
                    <a:pt x="39573" y="8498"/>
                    <a:pt x="44502" y="1879"/>
                  </a:cubicBezTo>
                  <a:lnTo>
                    <a:pt x="40876" y="83"/>
                  </a:lnTo>
                  <a:cubicBezTo>
                    <a:pt x="40455" y="28"/>
                    <a:pt x="40033" y="1"/>
                    <a:pt x="396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31;p48">
              <a:extLst>
                <a:ext uri="{FF2B5EF4-FFF2-40B4-BE49-F238E27FC236}">
                  <a16:creationId xmlns="" xmlns:a16="http://schemas.microsoft.com/office/drawing/2014/main" id="{502534FA-4A20-3224-D2E2-E1574934D028}"/>
                </a:ext>
              </a:extLst>
            </p:cNvPr>
            <p:cNvSpPr/>
            <p:nvPr/>
          </p:nvSpPr>
          <p:spPr>
            <a:xfrm flipH="1">
              <a:off x="1140245" y="2738899"/>
              <a:ext cx="638715" cy="821451"/>
            </a:xfrm>
            <a:custGeom>
              <a:avLst/>
              <a:gdLst/>
              <a:ahLst/>
              <a:cxnLst/>
              <a:rect l="l" t="t" r="r" b="b"/>
              <a:pathLst>
                <a:path w="44502" h="57234" extrusionOk="0">
                  <a:moveTo>
                    <a:pt x="39533" y="0"/>
                  </a:moveTo>
                  <a:cubicBezTo>
                    <a:pt x="36545" y="0"/>
                    <a:pt x="33591" y="1419"/>
                    <a:pt x="31440" y="3508"/>
                  </a:cubicBezTo>
                  <a:cubicBezTo>
                    <a:pt x="28975" y="5937"/>
                    <a:pt x="27497" y="9212"/>
                    <a:pt x="26652" y="12556"/>
                  </a:cubicBezTo>
                  <a:cubicBezTo>
                    <a:pt x="25842" y="15830"/>
                    <a:pt x="25596" y="19351"/>
                    <a:pt x="23730" y="22168"/>
                  </a:cubicBezTo>
                  <a:cubicBezTo>
                    <a:pt x="21230" y="25864"/>
                    <a:pt x="16548" y="27343"/>
                    <a:pt x="12288" y="28751"/>
                  </a:cubicBezTo>
                  <a:cubicBezTo>
                    <a:pt x="8028" y="30159"/>
                    <a:pt x="3416" y="32166"/>
                    <a:pt x="1620" y="36250"/>
                  </a:cubicBezTo>
                  <a:cubicBezTo>
                    <a:pt x="0" y="39877"/>
                    <a:pt x="1127" y="44172"/>
                    <a:pt x="3134" y="47587"/>
                  </a:cubicBezTo>
                  <a:cubicBezTo>
                    <a:pt x="5141" y="51037"/>
                    <a:pt x="7957" y="53889"/>
                    <a:pt x="10105" y="57233"/>
                  </a:cubicBezTo>
                  <a:cubicBezTo>
                    <a:pt x="16019" y="50896"/>
                    <a:pt x="27215" y="51565"/>
                    <a:pt x="32672" y="44841"/>
                  </a:cubicBezTo>
                  <a:cubicBezTo>
                    <a:pt x="34855" y="42130"/>
                    <a:pt x="35735" y="38574"/>
                    <a:pt x="36052" y="35088"/>
                  </a:cubicBezTo>
                  <a:cubicBezTo>
                    <a:pt x="36369" y="31603"/>
                    <a:pt x="36087" y="28082"/>
                    <a:pt x="36263" y="24597"/>
                  </a:cubicBezTo>
                  <a:cubicBezTo>
                    <a:pt x="36721" y="16394"/>
                    <a:pt x="39573" y="8472"/>
                    <a:pt x="44502" y="1889"/>
                  </a:cubicBezTo>
                  <a:lnTo>
                    <a:pt x="40840" y="93"/>
                  </a:lnTo>
                  <a:cubicBezTo>
                    <a:pt x="40405" y="30"/>
                    <a:pt x="39968" y="0"/>
                    <a:pt x="39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32;p48">
              <a:extLst>
                <a:ext uri="{FF2B5EF4-FFF2-40B4-BE49-F238E27FC236}">
                  <a16:creationId xmlns="" xmlns:a16="http://schemas.microsoft.com/office/drawing/2014/main" id="{7D2EC4AA-9E19-D1E7-CE84-97382482D77D}"/>
                </a:ext>
              </a:extLst>
            </p:cNvPr>
            <p:cNvSpPr/>
            <p:nvPr/>
          </p:nvSpPr>
          <p:spPr>
            <a:xfrm flipH="1">
              <a:off x="946249" y="3118566"/>
              <a:ext cx="1082867" cy="1212829"/>
            </a:xfrm>
            <a:custGeom>
              <a:avLst/>
              <a:gdLst/>
              <a:ahLst/>
              <a:cxnLst/>
              <a:rect l="l" t="t" r="r" b="b"/>
              <a:pathLst>
                <a:path w="75448" h="84503" extrusionOk="0">
                  <a:moveTo>
                    <a:pt x="64212" y="1"/>
                  </a:moveTo>
                  <a:cubicBezTo>
                    <a:pt x="60441" y="1"/>
                    <a:pt x="56678" y="111"/>
                    <a:pt x="52916" y="331"/>
                  </a:cubicBezTo>
                  <a:cubicBezTo>
                    <a:pt x="48937" y="577"/>
                    <a:pt x="44818" y="1000"/>
                    <a:pt x="41262" y="3077"/>
                  </a:cubicBezTo>
                  <a:cubicBezTo>
                    <a:pt x="37214" y="5471"/>
                    <a:pt x="34327" y="9801"/>
                    <a:pt x="31792" y="14167"/>
                  </a:cubicBezTo>
                  <a:cubicBezTo>
                    <a:pt x="21335" y="32228"/>
                    <a:pt x="15069" y="53422"/>
                    <a:pt x="3134" y="70216"/>
                  </a:cubicBezTo>
                  <a:cubicBezTo>
                    <a:pt x="1655" y="72293"/>
                    <a:pt x="0" y="74722"/>
                    <a:pt x="388" y="77363"/>
                  </a:cubicBezTo>
                  <a:cubicBezTo>
                    <a:pt x="880" y="80391"/>
                    <a:pt x="3803" y="81940"/>
                    <a:pt x="6373" y="82679"/>
                  </a:cubicBezTo>
                  <a:cubicBezTo>
                    <a:pt x="11257" y="84107"/>
                    <a:pt x="16298" y="84502"/>
                    <a:pt x="21359" y="84502"/>
                  </a:cubicBezTo>
                  <a:cubicBezTo>
                    <a:pt x="24287" y="84502"/>
                    <a:pt x="27221" y="84370"/>
                    <a:pt x="30137" y="84228"/>
                  </a:cubicBezTo>
                  <a:cubicBezTo>
                    <a:pt x="39396" y="83735"/>
                    <a:pt x="48691" y="83172"/>
                    <a:pt x="57950" y="82468"/>
                  </a:cubicBezTo>
                  <a:cubicBezTo>
                    <a:pt x="60309" y="82292"/>
                    <a:pt x="62809" y="82080"/>
                    <a:pt x="64675" y="80391"/>
                  </a:cubicBezTo>
                  <a:cubicBezTo>
                    <a:pt x="66541" y="78736"/>
                    <a:pt x="67350" y="76131"/>
                    <a:pt x="68054" y="73596"/>
                  </a:cubicBezTo>
                  <a:cubicBezTo>
                    <a:pt x="74110" y="51768"/>
                    <a:pt x="74779" y="28496"/>
                    <a:pt x="75413" y="5576"/>
                  </a:cubicBezTo>
                  <a:cubicBezTo>
                    <a:pt x="75448" y="4098"/>
                    <a:pt x="75413" y="2443"/>
                    <a:pt x="74568" y="1387"/>
                  </a:cubicBezTo>
                  <a:cubicBezTo>
                    <a:pt x="73688" y="295"/>
                    <a:pt x="72279" y="155"/>
                    <a:pt x="71012" y="119"/>
                  </a:cubicBezTo>
                  <a:cubicBezTo>
                    <a:pt x="68741" y="40"/>
                    <a:pt x="66475" y="1"/>
                    <a:pt x="64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33;p48">
              <a:extLst>
                <a:ext uri="{FF2B5EF4-FFF2-40B4-BE49-F238E27FC236}">
                  <a16:creationId xmlns="" xmlns:a16="http://schemas.microsoft.com/office/drawing/2014/main" id="{AEAB7718-44AF-9466-ED73-B783F9AA1B55}"/>
                </a:ext>
              </a:extLst>
            </p:cNvPr>
            <p:cNvSpPr/>
            <p:nvPr/>
          </p:nvSpPr>
          <p:spPr>
            <a:xfrm flipH="1">
              <a:off x="953743" y="2692160"/>
              <a:ext cx="481569" cy="647987"/>
            </a:xfrm>
            <a:custGeom>
              <a:avLst/>
              <a:gdLst/>
              <a:ahLst/>
              <a:cxnLst/>
              <a:rect l="l" t="t" r="r" b="b"/>
              <a:pathLst>
                <a:path w="33553" h="45148" extrusionOk="0">
                  <a:moveTo>
                    <a:pt x="22487" y="1"/>
                  </a:moveTo>
                  <a:cubicBezTo>
                    <a:pt x="20810" y="1"/>
                    <a:pt x="19142" y="108"/>
                    <a:pt x="17499" y="462"/>
                  </a:cubicBezTo>
                  <a:cubicBezTo>
                    <a:pt x="14752" y="1061"/>
                    <a:pt x="12042" y="2469"/>
                    <a:pt x="10387" y="4863"/>
                  </a:cubicBezTo>
                  <a:cubicBezTo>
                    <a:pt x="8697" y="7327"/>
                    <a:pt x="8380" y="10461"/>
                    <a:pt x="7958" y="13453"/>
                  </a:cubicBezTo>
                  <a:cubicBezTo>
                    <a:pt x="6796" y="21586"/>
                    <a:pt x="4613" y="29508"/>
                    <a:pt x="1444" y="37042"/>
                  </a:cubicBezTo>
                  <a:cubicBezTo>
                    <a:pt x="740" y="38696"/>
                    <a:pt x="1" y="40527"/>
                    <a:pt x="635" y="42182"/>
                  </a:cubicBezTo>
                  <a:cubicBezTo>
                    <a:pt x="1480" y="44330"/>
                    <a:pt x="4191" y="44893"/>
                    <a:pt x="6479" y="45034"/>
                  </a:cubicBezTo>
                  <a:cubicBezTo>
                    <a:pt x="7779" y="45110"/>
                    <a:pt x="9079" y="45148"/>
                    <a:pt x="10378" y="45148"/>
                  </a:cubicBezTo>
                  <a:cubicBezTo>
                    <a:pt x="15691" y="45148"/>
                    <a:pt x="20982" y="44511"/>
                    <a:pt x="26159" y="43238"/>
                  </a:cubicBezTo>
                  <a:cubicBezTo>
                    <a:pt x="27673" y="42851"/>
                    <a:pt x="29222" y="42393"/>
                    <a:pt x="30208" y="41161"/>
                  </a:cubicBezTo>
                  <a:cubicBezTo>
                    <a:pt x="31053" y="40140"/>
                    <a:pt x="31300" y="38732"/>
                    <a:pt x="31511" y="37394"/>
                  </a:cubicBezTo>
                  <a:cubicBezTo>
                    <a:pt x="33060" y="27290"/>
                    <a:pt x="33553" y="17044"/>
                    <a:pt x="32954" y="6870"/>
                  </a:cubicBezTo>
                  <a:cubicBezTo>
                    <a:pt x="32849" y="5039"/>
                    <a:pt x="32637" y="3103"/>
                    <a:pt x="31405" y="1800"/>
                  </a:cubicBezTo>
                  <a:cubicBezTo>
                    <a:pt x="30067" y="356"/>
                    <a:pt x="27920" y="180"/>
                    <a:pt x="25983" y="110"/>
                  </a:cubicBezTo>
                  <a:cubicBezTo>
                    <a:pt x="24816" y="52"/>
                    <a:pt x="23649" y="1"/>
                    <a:pt x="22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34;p48">
              <a:extLst>
                <a:ext uri="{FF2B5EF4-FFF2-40B4-BE49-F238E27FC236}">
                  <a16:creationId xmlns="" xmlns:a16="http://schemas.microsoft.com/office/drawing/2014/main" id="{40219A6F-D572-C194-3677-1CBEA46B00CA}"/>
                </a:ext>
              </a:extLst>
            </p:cNvPr>
            <p:cNvSpPr/>
            <p:nvPr/>
          </p:nvSpPr>
          <p:spPr>
            <a:xfrm flipH="1">
              <a:off x="1337319" y="3149586"/>
              <a:ext cx="437593" cy="805462"/>
            </a:xfrm>
            <a:custGeom>
              <a:avLst/>
              <a:gdLst/>
              <a:ahLst/>
              <a:cxnLst/>
              <a:rect l="l" t="t" r="r" b="b"/>
              <a:pathLst>
                <a:path w="30489" h="56120" extrusionOk="0">
                  <a:moveTo>
                    <a:pt x="30489" y="0"/>
                  </a:moveTo>
                  <a:lnTo>
                    <a:pt x="30489" y="0"/>
                  </a:lnTo>
                  <a:cubicBezTo>
                    <a:pt x="24081" y="705"/>
                    <a:pt x="17779" y="2078"/>
                    <a:pt x="11654" y="4084"/>
                  </a:cubicBezTo>
                  <a:cubicBezTo>
                    <a:pt x="6971" y="5598"/>
                    <a:pt x="1796" y="8168"/>
                    <a:pt x="775" y="12992"/>
                  </a:cubicBezTo>
                  <a:cubicBezTo>
                    <a:pt x="0" y="16618"/>
                    <a:pt x="1937" y="20209"/>
                    <a:pt x="3486" y="23554"/>
                  </a:cubicBezTo>
                  <a:cubicBezTo>
                    <a:pt x="8168" y="33728"/>
                    <a:pt x="9964" y="44994"/>
                    <a:pt x="8696" y="56120"/>
                  </a:cubicBezTo>
                  <a:lnTo>
                    <a:pt x="28201" y="21476"/>
                  </a:lnTo>
                  <a:lnTo>
                    <a:pt x="304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35;p48">
              <a:extLst>
                <a:ext uri="{FF2B5EF4-FFF2-40B4-BE49-F238E27FC236}">
                  <a16:creationId xmlns="" xmlns:a16="http://schemas.microsoft.com/office/drawing/2014/main" id="{D428F9C8-281E-EB90-A868-A35643B6E906}"/>
                </a:ext>
              </a:extLst>
            </p:cNvPr>
            <p:cNvSpPr/>
            <p:nvPr/>
          </p:nvSpPr>
          <p:spPr>
            <a:xfrm flipH="1">
              <a:off x="1226646" y="3159692"/>
              <a:ext cx="542711" cy="1138971"/>
            </a:xfrm>
            <a:custGeom>
              <a:avLst/>
              <a:gdLst/>
              <a:ahLst/>
              <a:cxnLst/>
              <a:rect l="l" t="t" r="r" b="b"/>
              <a:pathLst>
                <a:path w="37813" h="79357" extrusionOk="0">
                  <a:moveTo>
                    <a:pt x="29292" y="1"/>
                  </a:moveTo>
                  <a:cubicBezTo>
                    <a:pt x="29222" y="212"/>
                    <a:pt x="23025" y="18378"/>
                    <a:pt x="18449" y="27955"/>
                  </a:cubicBezTo>
                  <a:lnTo>
                    <a:pt x="18378" y="28131"/>
                  </a:lnTo>
                  <a:lnTo>
                    <a:pt x="24117" y="32074"/>
                  </a:lnTo>
                  <a:lnTo>
                    <a:pt x="17392" y="48128"/>
                  </a:lnTo>
                  <a:lnTo>
                    <a:pt x="12921" y="49431"/>
                  </a:lnTo>
                  <a:lnTo>
                    <a:pt x="12886" y="49571"/>
                  </a:lnTo>
                  <a:cubicBezTo>
                    <a:pt x="12851" y="49748"/>
                    <a:pt x="8626" y="69111"/>
                    <a:pt x="352" y="78969"/>
                  </a:cubicBezTo>
                  <a:lnTo>
                    <a:pt x="0" y="79356"/>
                  </a:lnTo>
                  <a:lnTo>
                    <a:pt x="37812" y="77631"/>
                  </a:lnTo>
                  <a:lnTo>
                    <a:pt x="37812" y="77209"/>
                  </a:lnTo>
                  <a:lnTo>
                    <a:pt x="986" y="78863"/>
                  </a:lnTo>
                  <a:cubicBezTo>
                    <a:pt x="8767" y="69252"/>
                    <a:pt x="12921" y="51473"/>
                    <a:pt x="13308" y="49818"/>
                  </a:cubicBezTo>
                  <a:lnTo>
                    <a:pt x="17709" y="48480"/>
                  </a:lnTo>
                  <a:lnTo>
                    <a:pt x="24610" y="32109"/>
                  </a:lnTo>
                  <a:lnTo>
                    <a:pt x="24680" y="31933"/>
                  </a:lnTo>
                  <a:lnTo>
                    <a:pt x="18906" y="27990"/>
                  </a:lnTo>
                  <a:cubicBezTo>
                    <a:pt x="23518" y="18343"/>
                    <a:pt x="29644" y="353"/>
                    <a:pt x="29715" y="141"/>
                  </a:cubicBezTo>
                  <a:lnTo>
                    <a:pt x="29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36;p48">
              <a:extLst>
                <a:ext uri="{FF2B5EF4-FFF2-40B4-BE49-F238E27FC236}">
                  <a16:creationId xmlns="" xmlns:a16="http://schemas.microsoft.com/office/drawing/2014/main" id="{6FECD28B-31EE-7166-7800-7A1FB19B5A21}"/>
                </a:ext>
              </a:extLst>
            </p:cNvPr>
            <p:cNvSpPr/>
            <p:nvPr/>
          </p:nvSpPr>
          <p:spPr>
            <a:xfrm flipH="1">
              <a:off x="1105795" y="4242725"/>
              <a:ext cx="32853" cy="25777"/>
            </a:xfrm>
            <a:custGeom>
              <a:avLst/>
              <a:gdLst/>
              <a:ahLst/>
              <a:cxnLst/>
              <a:rect l="l" t="t" r="r" b="b"/>
              <a:pathLst>
                <a:path w="2289" h="1796" extrusionOk="0">
                  <a:moveTo>
                    <a:pt x="2042" y="0"/>
                  </a:moveTo>
                  <a:lnTo>
                    <a:pt x="0" y="1444"/>
                  </a:lnTo>
                  <a:lnTo>
                    <a:pt x="247" y="1796"/>
                  </a:lnTo>
                  <a:lnTo>
                    <a:pt x="2289" y="352"/>
                  </a:lnTo>
                  <a:lnTo>
                    <a:pt x="20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37;p48">
              <a:extLst>
                <a:ext uri="{FF2B5EF4-FFF2-40B4-BE49-F238E27FC236}">
                  <a16:creationId xmlns="" xmlns:a16="http://schemas.microsoft.com/office/drawing/2014/main" id="{E2A44A81-E82E-C45D-5552-4AF17A20A4A9}"/>
                </a:ext>
              </a:extLst>
            </p:cNvPr>
            <p:cNvSpPr/>
            <p:nvPr/>
          </p:nvSpPr>
          <p:spPr>
            <a:xfrm flipH="1">
              <a:off x="977985" y="3113614"/>
              <a:ext cx="360291" cy="39010"/>
            </a:xfrm>
            <a:custGeom>
              <a:avLst/>
              <a:gdLst/>
              <a:ahLst/>
              <a:cxnLst/>
              <a:rect l="l" t="t" r="r" b="b"/>
              <a:pathLst>
                <a:path w="25103" h="2718" extrusionOk="0">
                  <a:moveTo>
                    <a:pt x="20965" y="0"/>
                  </a:moveTo>
                  <a:cubicBezTo>
                    <a:pt x="20782" y="0"/>
                    <a:pt x="20600" y="3"/>
                    <a:pt x="20420" y="7"/>
                  </a:cubicBezTo>
                  <a:lnTo>
                    <a:pt x="5035" y="359"/>
                  </a:lnTo>
                  <a:cubicBezTo>
                    <a:pt x="3240" y="429"/>
                    <a:pt x="775" y="676"/>
                    <a:pt x="1" y="2577"/>
                  </a:cubicBezTo>
                  <a:lnTo>
                    <a:pt x="388" y="2718"/>
                  </a:lnTo>
                  <a:cubicBezTo>
                    <a:pt x="1092" y="1098"/>
                    <a:pt x="3380" y="852"/>
                    <a:pt x="5035" y="816"/>
                  </a:cubicBezTo>
                  <a:lnTo>
                    <a:pt x="20420" y="429"/>
                  </a:lnTo>
                  <a:cubicBezTo>
                    <a:pt x="20599" y="425"/>
                    <a:pt x="20779" y="423"/>
                    <a:pt x="20959" y="423"/>
                  </a:cubicBezTo>
                  <a:cubicBezTo>
                    <a:pt x="22418" y="423"/>
                    <a:pt x="23909" y="592"/>
                    <a:pt x="24786" y="1626"/>
                  </a:cubicBezTo>
                  <a:lnTo>
                    <a:pt x="25103" y="1345"/>
                  </a:lnTo>
                  <a:cubicBezTo>
                    <a:pt x="24128" y="180"/>
                    <a:pt x="22506" y="0"/>
                    <a:pt x="20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38;p48">
              <a:extLst>
                <a:ext uri="{FF2B5EF4-FFF2-40B4-BE49-F238E27FC236}">
                  <a16:creationId xmlns="" xmlns:a16="http://schemas.microsoft.com/office/drawing/2014/main" id="{2EF78E51-2ACA-2751-3491-FEB86C431F65}"/>
                </a:ext>
              </a:extLst>
            </p:cNvPr>
            <p:cNvSpPr/>
            <p:nvPr/>
          </p:nvSpPr>
          <p:spPr>
            <a:xfrm flipH="1">
              <a:off x="1647085" y="3757048"/>
              <a:ext cx="302694" cy="496955"/>
            </a:xfrm>
            <a:custGeom>
              <a:avLst/>
              <a:gdLst/>
              <a:ahLst/>
              <a:cxnLst/>
              <a:rect l="l" t="t" r="r" b="b"/>
              <a:pathLst>
                <a:path w="21090" h="34625" extrusionOk="0">
                  <a:moveTo>
                    <a:pt x="20984" y="1"/>
                  </a:moveTo>
                  <a:lnTo>
                    <a:pt x="20984" y="1"/>
                  </a:lnTo>
                  <a:cubicBezTo>
                    <a:pt x="19787" y="423"/>
                    <a:pt x="18695" y="1127"/>
                    <a:pt x="17780" y="2043"/>
                  </a:cubicBezTo>
                  <a:lnTo>
                    <a:pt x="15069" y="5071"/>
                  </a:lnTo>
                  <a:cubicBezTo>
                    <a:pt x="10211" y="11689"/>
                    <a:pt x="5739" y="18555"/>
                    <a:pt x="1691" y="25702"/>
                  </a:cubicBezTo>
                  <a:cubicBezTo>
                    <a:pt x="846" y="27180"/>
                    <a:pt x="1" y="28905"/>
                    <a:pt x="634" y="30490"/>
                  </a:cubicBezTo>
                  <a:cubicBezTo>
                    <a:pt x="1163" y="31863"/>
                    <a:pt x="2641" y="32602"/>
                    <a:pt x="3979" y="33201"/>
                  </a:cubicBezTo>
                  <a:cubicBezTo>
                    <a:pt x="5569" y="33913"/>
                    <a:pt x="7352" y="34625"/>
                    <a:pt x="9035" y="34625"/>
                  </a:cubicBezTo>
                  <a:cubicBezTo>
                    <a:pt x="9848" y="34625"/>
                    <a:pt x="10638" y="34459"/>
                    <a:pt x="11372" y="34046"/>
                  </a:cubicBezTo>
                  <a:cubicBezTo>
                    <a:pt x="12710" y="33271"/>
                    <a:pt x="13520" y="31828"/>
                    <a:pt x="14189" y="30419"/>
                  </a:cubicBezTo>
                  <a:cubicBezTo>
                    <a:pt x="18766" y="20949"/>
                    <a:pt x="21089" y="10528"/>
                    <a:pt x="209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39;p48">
              <a:extLst>
                <a:ext uri="{FF2B5EF4-FFF2-40B4-BE49-F238E27FC236}">
                  <a16:creationId xmlns="" xmlns:a16="http://schemas.microsoft.com/office/drawing/2014/main" id="{DC00A341-FCAF-4097-16CF-1C17527CD96F}"/>
                </a:ext>
              </a:extLst>
            </p:cNvPr>
            <p:cNvSpPr/>
            <p:nvPr/>
          </p:nvSpPr>
          <p:spPr>
            <a:xfrm flipH="1">
              <a:off x="1647077" y="3757048"/>
              <a:ext cx="245586" cy="496955"/>
            </a:xfrm>
            <a:custGeom>
              <a:avLst/>
              <a:gdLst/>
              <a:ahLst/>
              <a:cxnLst/>
              <a:rect l="l" t="t" r="r" b="b"/>
              <a:pathLst>
                <a:path w="17111" h="34625" extrusionOk="0">
                  <a:moveTo>
                    <a:pt x="16970" y="1"/>
                  </a:moveTo>
                  <a:cubicBezTo>
                    <a:pt x="15773" y="423"/>
                    <a:pt x="14681" y="1127"/>
                    <a:pt x="13801" y="2043"/>
                  </a:cubicBezTo>
                  <a:lnTo>
                    <a:pt x="13062" y="2923"/>
                  </a:lnTo>
                  <a:cubicBezTo>
                    <a:pt x="10914" y="10844"/>
                    <a:pt x="8238" y="22498"/>
                    <a:pt x="3450" y="30877"/>
                  </a:cubicBezTo>
                  <a:cubicBezTo>
                    <a:pt x="2641" y="32497"/>
                    <a:pt x="1831" y="33165"/>
                    <a:pt x="0" y="33201"/>
                  </a:cubicBezTo>
                  <a:cubicBezTo>
                    <a:pt x="1567" y="33913"/>
                    <a:pt x="3357" y="34625"/>
                    <a:pt x="5037" y="34625"/>
                  </a:cubicBezTo>
                  <a:cubicBezTo>
                    <a:pt x="5849" y="34625"/>
                    <a:pt x="6636" y="34459"/>
                    <a:pt x="7358" y="34046"/>
                  </a:cubicBezTo>
                  <a:cubicBezTo>
                    <a:pt x="8731" y="33271"/>
                    <a:pt x="9541" y="31828"/>
                    <a:pt x="10210" y="30419"/>
                  </a:cubicBezTo>
                  <a:cubicBezTo>
                    <a:pt x="14787" y="20949"/>
                    <a:pt x="17110" y="10528"/>
                    <a:pt x="16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40;p48">
              <a:extLst>
                <a:ext uri="{FF2B5EF4-FFF2-40B4-BE49-F238E27FC236}">
                  <a16:creationId xmlns="" xmlns:a16="http://schemas.microsoft.com/office/drawing/2014/main" id="{3EA9A93D-9EE4-23DF-5384-A82F94865B61}"/>
                </a:ext>
              </a:extLst>
            </p:cNvPr>
            <p:cNvSpPr/>
            <p:nvPr/>
          </p:nvSpPr>
          <p:spPr>
            <a:xfrm flipH="1">
              <a:off x="1680427" y="3776255"/>
              <a:ext cx="174842" cy="472987"/>
            </a:xfrm>
            <a:custGeom>
              <a:avLst/>
              <a:gdLst/>
              <a:ahLst/>
              <a:cxnLst/>
              <a:rect l="l" t="t" r="r" b="b"/>
              <a:pathLst>
                <a:path w="12182" h="32955" extrusionOk="0">
                  <a:moveTo>
                    <a:pt x="11724" y="1"/>
                  </a:moveTo>
                  <a:cubicBezTo>
                    <a:pt x="10245" y="5563"/>
                    <a:pt x="8696" y="11196"/>
                    <a:pt x="7112" y="16724"/>
                  </a:cubicBezTo>
                  <a:cubicBezTo>
                    <a:pt x="6232" y="20068"/>
                    <a:pt x="5140" y="23343"/>
                    <a:pt x="3873" y="26582"/>
                  </a:cubicBezTo>
                  <a:cubicBezTo>
                    <a:pt x="3028" y="28624"/>
                    <a:pt x="1901" y="30947"/>
                    <a:pt x="0" y="32602"/>
                  </a:cubicBezTo>
                  <a:lnTo>
                    <a:pt x="282" y="32954"/>
                  </a:lnTo>
                  <a:cubicBezTo>
                    <a:pt x="2254" y="31194"/>
                    <a:pt x="3451" y="28694"/>
                    <a:pt x="4260" y="26722"/>
                  </a:cubicBezTo>
                  <a:cubicBezTo>
                    <a:pt x="5563" y="23519"/>
                    <a:pt x="6654" y="20209"/>
                    <a:pt x="7535" y="16865"/>
                  </a:cubicBezTo>
                  <a:cubicBezTo>
                    <a:pt x="9119" y="11302"/>
                    <a:pt x="10703" y="5669"/>
                    <a:pt x="12182" y="141"/>
                  </a:cubicBezTo>
                  <a:lnTo>
                    <a:pt x="117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41;p48">
              <a:extLst>
                <a:ext uri="{FF2B5EF4-FFF2-40B4-BE49-F238E27FC236}">
                  <a16:creationId xmlns="" xmlns:a16="http://schemas.microsoft.com/office/drawing/2014/main" id="{911381AC-A5C4-FF03-3AC3-9E17923510C9}"/>
                </a:ext>
              </a:extLst>
            </p:cNvPr>
            <p:cNvSpPr/>
            <p:nvPr/>
          </p:nvSpPr>
          <p:spPr>
            <a:xfrm flipH="1">
              <a:off x="1422682" y="3197330"/>
              <a:ext cx="214771" cy="303139"/>
            </a:xfrm>
            <a:custGeom>
              <a:avLst/>
              <a:gdLst/>
              <a:ahLst/>
              <a:cxnLst/>
              <a:rect l="l" t="t" r="r" b="b"/>
              <a:pathLst>
                <a:path w="14964" h="21121" extrusionOk="0">
                  <a:moveTo>
                    <a:pt x="12698" y="1"/>
                  </a:moveTo>
                  <a:cubicBezTo>
                    <a:pt x="12246" y="1"/>
                    <a:pt x="11775" y="94"/>
                    <a:pt x="11337" y="195"/>
                  </a:cubicBezTo>
                  <a:cubicBezTo>
                    <a:pt x="9224" y="688"/>
                    <a:pt x="7182" y="1322"/>
                    <a:pt x="5211" y="2167"/>
                  </a:cubicBezTo>
                  <a:cubicBezTo>
                    <a:pt x="3521" y="2871"/>
                    <a:pt x="1796" y="3751"/>
                    <a:pt x="951" y="5370"/>
                  </a:cubicBezTo>
                  <a:cubicBezTo>
                    <a:pt x="0" y="7201"/>
                    <a:pt x="493" y="9454"/>
                    <a:pt x="1233" y="11356"/>
                  </a:cubicBezTo>
                  <a:cubicBezTo>
                    <a:pt x="1972" y="13292"/>
                    <a:pt x="2993" y="15193"/>
                    <a:pt x="3028" y="17235"/>
                  </a:cubicBezTo>
                  <a:cubicBezTo>
                    <a:pt x="2993" y="18010"/>
                    <a:pt x="3028" y="18784"/>
                    <a:pt x="3099" y="19524"/>
                  </a:cubicBezTo>
                  <a:cubicBezTo>
                    <a:pt x="3275" y="20263"/>
                    <a:pt x="3803" y="21037"/>
                    <a:pt x="4577" y="21108"/>
                  </a:cubicBezTo>
                  <a:cubicBezTo>
                    <a:pt x="4641" y="21117"/>
                    <a:pt x="4704" y="21121"/>
                    <a:pt x="4767" y="21121"/>
                  </a:cubicBezTo>
                  <a:cubicBezTo>
                    <a:pt x="5695" y="21121"/>
                    <a:pt x="6406" y="20172"/>
                    <a:pt x="6901" y="19347"/>
                  </a:cubicBezTo>
                  <a:cubicBezTo>
                    <a:pt x="9823" y="14383"/>
                    <a:pt x="12745" y="9314"/>
                    <a:pt x="14435" y="3786"/>
                  </a:cubicBezTo>
                  <a:cubicBezTo>
                    <a:pt x="14752" y="2624"/>
                    <a:pt x="14963" y="1181"/>
                    <a:pt x="14048" y="441"/>
                  </a:cubicBezTo>
                  <a:cubicBezTo>
                    <a:pt x="13662" y="111"/>
                    <a:pt x="13191" y="1"/>
                    <a:pt x="12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42;p48">
              <a:extLst>
                <a:ext uri="{FF2B5EF4-FFF2-40B4-BE49-F238E27FC236}">
                  <a16:creationId xmlns="" xmlns:a16="http://schemas.microsoft.com/office/drawing/2014/main" id="{26FD3DBE-B117-F09A-0BCD-FE1BE5C4ED74}"/>
                </a:ext>
              </a:extLst>
            </p:cNvPr>
            <p:cNvSpPr/>
            <p:nvPr/>
          </p:nvSpPr>
          <p:spPr>
            <a:xfrm flipH="1">
              <a:off x="1422676" y="3197273"/>
              <a:ext cx="169804" cy="303197"/>
            </a:xfrm>
            <a:custGeom>
              <a:avLst/>
              <a:gdLst/>
              <a:ahLst/>
              <a:cxnLst/>
              <a:rect l="l" t="t" r="r" b="b"/>
              <a:pathLst>
                <a:path w="11831" h="21125" extrusionOk="0">
                  <a:moveTo>
                    <a:pt x="9594" y="1"/>
                  </a:moveTo>
                  <a:cubicBezTo>
                    <a:pt x="9133" y="1"/>
                    <a:pt x="8651" y="96"/>
                    <a:pt x="8204" y="199"/>
                  </a:cubicBezTo>
                  <a:cubicBezTo>
                    <a:pt x="7711" y="305"/>
                    <a:pt x="7218" y="445"/>
                    <a:pt x="6725" y="586"/>
                  </a:cubicBezTo>
                  <a:cubicBezTo>
                    <a:pt x="9788" y="1290"/>
                    <a:pt x="986" y="17873"/>
                    <a:pt x="1" y="19492"/>
                  </a:cubicBezTo>
                  <a:cubicBezTo>
                    <a:pt x="1" y="19492"/>
                    <a:pt x="1" y="19528"/>
                    <a:pt x="1" y="19528"/>
                  </a:cubicBezTo>
                  <a:cubicBezTo>
                    <a:pt x="142" y="20267"/>
                    <a:pt x="670" y="21006"/>
                    <a:pt x="1444" y="21112"/>
                  </a:cubicBezTo>
                  <a:cubicBezTo>
                    <a:pt x="1508" y="21121"/>
                    <a:pt x="1571" y="21125"/>
                    <a:pt x="1634" y="21125"/>
                  </a:cubicBezTo>
                  <a:cubicBezTo>
                    <a:pt x="2562" y="21125"/>
                    <a:pt x="3273" y="20176"/>
                    <a:pt x="3768" y="19351"/>
                  </a:cubicBezTo>
                  <a:cubicBezTo>
                    <a:pt x="6690" y="14352"/>
                    <a:pt x="9647" y="9318"/>
                    <a:pt x="11302" y="3790"/>
                  </a:cubicBezTo>
                  <a:cubicBezTo>
                    <a:pt x="11619" y="2628"/>
                    <a:pt x="11830" y="1185"/>
                    <a:pt x="10915" y="410"/>
                  </a:cubicBezTo>
                  <a:cubicBezTo>
                    <a:pt x="10537" y="104"/>
                    <a:pt x="10076" y="1"/>
                    <a:pt x="95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43;p48">
              <a:extLst>
                <a:ext uri="{FF2B5EF4-FFF2-40B4-BE49-F238E27FC236}">
                  <a16:creationId xmlns="" xmlns:a16="http://schemas.microsoft.com/office/drawing/2014/main" id="{877B88F9-0321-9055-E6B3-9A5E8D3C53BA}"/>
                </a:ext>
              </a:extLst>
            </p:cNvPr>
            <p:cNvSpPr/>
            <p:nvPr/>
          </p:nvSpPr>
          <p:spPr>
            <a:xfrm flipH="1">
              <a:off x="1460079" y="3198608"/>
              <a:ext cx="133909" cy="295618"/>
            </a:xfrm>
            <a:custGeom>
              <a:avLst/>
              <a:gdLst/>
              <a:ahLst/>
              <a:cxnLst/>
              <a:rect l="l" t="t" r="r" b="b"/>
              <a:pathLst>
                <a:path w="9330" h="20597" extrusionOk="0">
                  <a:moveTo>
                    <a:pt x="8555" y="0"/>
                  </a:moveTo>
                  <a:lnTo>
                    <a:pt x="8168" y="212"/>
                  </a:lnTo>
                  <a:cubicBezTo>
                    <a:pt x="8907" y="1655"/>
                    <a:pt x="8309" y="3380"/>
                    <a:pt x="7675" y="4894"/>
                  </a:cubicBezTo>
                  <a:cubicBezTo>
                    <a:pt x="6267" y="8415"/>
                    <a:pt x="4683" y="11935"/>
                    <a:pt x="3169" y="15351"/>
                  </a:cubicBezTo>
                  <a:cubicBezTo>
                    <a:pt x="2429" y="17040"/>
                    <a:pt x="1549" y="19012"/>
                    <a:pt x="0" y="20279"/>
                  </a:cubicBezTo>
                  <a:lnTo>
                    <a:pt x="282" y="20596"/>
                  </a:lnTo>
                  <a:cubicBezTo>
                    <a:pt x="1901" y="19258"/>
                    <a:pt x="2817" y="17287"/>
                    <a:pt x="3591" y="15527"/>
                  </a:cubicBezTo>
                  <a:cubicBezTo>
                    <a:pt x="5105" y="12112"/>
                    <a:pt x="6689" y="8591"/>
                    <a:pt x="8098" y="5070"/>
                  </a:cubicBezTo>
                  <a:cubicBezTo>
                    <a:pt x="8802" y="3345"/>
                    <a:pt x="9330" y="1514"/>
                    <a:pt x="8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44;p48">
              <a:extLst>
                <a:ext uri="{FF2B5EF4-FFF2-40B4-BE49-F238E27FC236}">
                  <a16:creationId xmlns="" xmlns:a16="http://schemas.microsoft.com/office/drawing/2014/main" id="{CF843172-26FD-E108-691F-C08ABC6D6184}"/>
                </a:ext>
              </a:extLst>
            </p:cNvPr>
            <p:cNvSpPr/>
            <p:nvPr/>
          </p:nvSpPr>
          <p:spPr>
            <a:xfrm flipH="1">
              <a:off x="970383" y="2767522"/>
              <a:ext cx="197577" cy="328959"/>
            </a:xfrm>
            <a:custGeom>
              <a:avLst/>
              <a:gdLst/>
              <a:ahLst/>
              <a:cxnLst/>
              <a:rect l="l" t="t" r="r" b="b"/>
              <a:pathLst>
                <a:path w="13766" h="22920" extrusionOk="0">
                  <a:moveTo>
                    <a:pt x="3310" y="0"/>
                  </a:moveTo>
                  <a:cubicBezTo>
                    <a:pt x="1796" y="0"/>
                    <a:pt x="528" y="1127"/>
                    <a:pt x="352" y="2605"/>
                  </a:cubicBezTo>
                  <a:lnTo>
                    <a:pt x="35" y="5809"/>
                  </a:lnTo>
                  <a:cubicBezTo>
                    <a:pt x="0" y="6126"/>
                    <a:pt x="0" y="6478"/>
                    <a:pt x="71" y="6795"/>
                  </a:cubicBezTo>
                  <a:lnTo>
                    <a:pt x="3732" y="22920"/>
                  </a:lnTo>
                  <a:lnTo>
                    <a:pt x="8168" y="22356"/>
                  </a:lnTo>
                  <a:lnTo>
                    <a:pt x="13555" y="5598"/>
                  </a:lnTo>
                  <a:cubicBezTo>
                    <a:pt x="13766" y="4929"/>
                    <a:pt x="13731" y="4190"/>
                    <a:pt x="13414" y="3521"/>
                  </a:cubicBezTo>
                  <a:lnTo>
                    <a:pt x="12428" y="1620"/>
                  </a:lnTo>
                  <a:cubicBezTo>
                    <a:pt x="11970" y="704"/>
                    <a:pt x="11055" y="106"/>
                    <a:pt x="10034" y="106"/>
                  </a:cubicBezTo>
                  <a:cubicBezTo>
                    <a:pt x="8239" y="71"/>
                    <a:pt x="5387" y="0"/>
                    <a:pt x="3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45;p48">
              <a:extLst>
                <a:ext uri="{FF2B5EF4-FFF2-40B4-BE49-F238E27FC236}">
                  <a16:creationId xmlns="" xmlns:a16="http://schemas.microsoft.com/office/drawing/2014/main" id="{B32128F6-D5B3-FB38-9C7F-4CF151960C72}"/>
                </a:ext>
              </a:extLst>
            </p:cNvPr>
            <p:cNvSpPr/>
            <p:nvPr/>
          </p:nvSpPr>
          <p:spPr>
            <a:xfrm flipH="1">
              <a:off x="1092663" y="2760947"/>
              <a:ext cx="55587" cy="339078"/>
            </a:xfrm>
            <a:custGeom>
              <a:avLst/>
              <a:gdLst/>
              <a:ahLst/>
              <a:cxnLst/>
              <a:rect l="l" t="t" r="r" b="b"/>
              <a:pathLst>
                <a:path w="3873" h="23625" extrusionOk="0">
                  <a:moveTo>
                    <a:pt x="1866" y="0"/>
                  </a:moveTo>
                  <a:cubicBezTo>
                    <a:pt x="775" y="1655"/>
                    <a:pt x="176" y="3592"/>
                    <a:pt x="106" y="5563"/>
                  </a:cubicBezTo>
                  <a:cubicBezTo>
                    <a:pt x="0" y="7464"/>
                    <a:pt x="423" y="9330"/>
                    <a:pt x="810" y="11161"/>
                  </a:cubicBezTo>
                  <a:lnTo>
                    <a:pt x="3450" y="23624"/>
                  </a:lnTo>
                  <a:lnTo>
                    <a:pt x="3873" y="23519"/>
                  </a:lnTo>
                  <a:lnTo>
                    <a:pt x="1197" y="11055"/>
                  </a:lnTo>
                  <a:cubicBezTo>
                    <a:pt x="810" y="9260"/>
                    <a:pt x="423" y="7429"/>
                    <a:pt x="528" y="5563"/>
                  </a:cubicBezTo>
                  <a:cubicBezTo>
                    <a:pt x="599" y="3662"/>
                    <a:pt x="1197" y="1831"/>
                    <a:pt x="2218" y="247"/>
                  </a:cubicBezTo>
                  <a:lnTo>
                    <a:pt x="18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46;p48">
              <a:extLst>
                <a:ext uri="{FF2B5EF4-FFF2-40B4-BE49-F238E27FC236}">
                  <a16:creationId xmlns="" xmlns:a16="http://schemas.microsoft.com/office/drawing/2014/main" id="{5BD4C03A-DB50-17CA-27AE-8D1425385928}"/>
                </a:ext>
              </a:extLst>
            </p:cNvPr>
            <p:cNvSpPr/>
            <p:nvPr/>
          </p:nvSpPr>
          <p:spPr>
            <a:xfrm flipH="1">
              <a:off x="2014517" y="4015246"/>
              <a:ext cx="504304" cy="250753"/>
            </a:xfrm>
            <a:custGeom>
              <a:avLst/>
              <a:gdLst/>
              <a:ahLst/>
              <a:cxnLst/>
              <a:rect l="l" t="t" r="r" b="b"/>
              <a:pathLst>
                <a:path w="35137" h="17471" extrusionOk="0">
                  <a:moveTo>
                    <a:pt x="28672" y="1"/>
                  </a:moveTo>
                  <a:cubicBezTo>
                    <a:pt x="26297" y="1"/>
                    <a:pt x="23952" y="2240"/>
                    <a:pt x="24433" y="4546"/>
                  </a:cubicBezTo>
                  <a:lnTo>
                    <a:pt x="7253" y="1448"/>
                  </a:lnTo>
                  <a:cubicBezTo>
                    <a:pt x="6315" y="1280"/>
                    <a:pt x="5360" y="1111"/>
                    <a:pt x="4423" y="1111"/>
                  </a:cubicBezTo>
                  <a:cubicBezTo>
                    <a:pt x="3988" y="1111"/>
                    <a:pt x="3557" y="1147"/>
                    <a:pt x="3134" y="1237"/>
                  </a:cubicBezTo>
                  <a:cubicBezTo>
                    <a:pt x="1760" y="1553"/>
                    <a:pt x="493" y="2504"/>
                    <a:pt x="211" y="3877"/>
                  </a:cubicBezTo>
                  <a:cubicBezTo>
                    <a:pt x="0" y="5109"/>
                    <a:pt x="704" y="6342"/>
                    <a:pt x="1655" y="7116"/>
                  </a:cubicBezTo>
                  <a:cubicBezTo>
                    <a:pt x="2676" y="7855"/>
                    <a:pt x="3802" y="8384"/>
                    <a:pt x="4999" y="8736"/>
                  </a:cubicBezTo>
                  <a:lnTo>
                    <a:pt x="29996" y="17291"/>
                  </a:lnTo>
                  <a:cubicBezTo>
                    <a:pt x="30363" y="17413"/>
                    <a:pt x="30733" y="17471"/>
                    <a:pt x="31095" y="17471"/>
                  </a:cubicBezTo>
                  <a:cubicBezTo>
                    <a:pt x="32818" y="17471"/>
                    <a:pt x="34363" y="16167"/>
                    <a:pt x="34538" y="14333"/>
                  </a:cubicBezTo>
                  <a:cubicBezTo>
                    <a:pt x="34643" y="13418"/>
                    <a:pt x="34749" y="12468"/>
                    <a:pt x="34855" y="11517"/>
                  </a:cubicBezTo>
                  <a:cubicBezTo>
                    <a:pt x="35066" y="9123"/>
                    <a:pt x="35136" y="6588"/>
                    <a:pt x="34221" y="4335"/>
                  </a:cubicBezTo>
                  <a:cubicBezTo>
                    <a:pt x="33341" y="2082"/>
                    <a:pt x="31264" y="110"/>
                    <a:pt x="28834" y="4"/>
                  </a:cubicBezTo>
                  <a:cubicBezTo>
                    <a:pt x="28780" y="2"/>
                    <a:pt x="28726" y="1"/>
                    <a:pt x="286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47;p48">
              <a:extLst>
                <a:ext uri="{FF2B5EF4-FFF2-40B4-BE49-F238E27FC236}">
                  <a16:creationId xmlns="" xmlns:a16="http://schemas.microsoft.com/office/drawing/2014/main" id="{DF2B0809-1785-97A3-F68D-3CAB8871ECFB}"/>
                </a:ext>
              </a:extLst>
            </p:cNvPr>
            <p:cNvSpPr/>
            <p:nvPr/>
          </p:nvSpPr>
          <p:spPr>
            <a:xfrm flipH="1">
              <a:off x="2152474" y="4049066"/>
              <a:ext cx="367367" cy="90062"/>
            </a:xfrm>
            <a:custGeom>
              <a:avLst/>
              <a:gdLst/>
              <a:ahLst/>
              <a:cxnLst/>
              <a:rect l="l" t="t" r="r" b="b"/>
              <a:pathLst>
                <a:path w="25596" h="6275" extrusionOk="0">
                  <a:moveTo>
                    <a:pt x="2064" y="1"/>
                  </a:moveTo>
                  <a:cubicBezTo>
                    <a:pt x="1975" y="1"/>
                    <a:pt x="1886" y="3"/>
                    <a:pt x="1796" y="7"/>
                  </a:cubicBezTo>
                  <a:cubicBezTo>
                    <a:pt x="1057" y="42"/>
                    <a:pt x="388" y="500"/>
                    <a:pt x="1" y="1134"/>
                  </a:cubicBezTo>
                  <a:lnTo>
                    <a:pt x="423" y="1345"/>
                  </a:lnTo>
                  <a:cubicBezTo>
                    <a:pt x="705" y="817"/>
                    <a:pt x="1233" y="465"/>
                    <a:pt x="1867" y="465"/>
                  </a:cubicBezTo>
                  <a:cubicBezTo>
                    <a:pt x="1949" y="460"/>
                    <a:pt x="2030" y="458"/>
                    <a:pt x="2112" y="458"/>
                  </a:cubicBezTo>
                  <a:cubicBezTo>
                    <a:pt x="2664" y="458"/>
                    <a:pt x="3216" y="558"/>
                    <a:pt x="3768" y="711"/>
                  </a:cubicBezTo>
                  <a:lnTo>
                    <a:pt x="25490" y="6274"/>
                  </a:lnTo>
                  <a:lnTo>
                    <a:pt x="25596" y="5816"/>
                  </a:lnTo>
                  <a:lnTo>
                    <a:pt x="3873" y="289"/>
                  </a:lnTo>
                  <a:cubicBezTo>
                    <a:pt x="3289" y="104"/>
                    <a:pt x="2679" y="1"/>
                    <a:pt x="2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48;p48">
              <a:extLst>
                <a:ext uri="{FF2B5EF4-FFF2-40B4-BE49-F238E27FC236}">
                  <a16:creationId xmlns="" xmlns:a16="http://schemas.microsoft.com/office/drawing/2014/main" id="{42A6A320-7537-33B3-E4FD-F55A7055F453}"/>
                </a:ext>
              </a:extLst>
            </p:cNvPr>
            <p:cNvSpPr/>
            <p:nvPr/>
          </p:nvSpPr>
          <p:spPr>
            <a:xfrm flipH="1">
              <a:off x="2048826" y="4029615"/>
              <a:ext cx="107141" cy="233802"/>
            </a:xfrm>
            <a:custGeom>
              <a:avLst/>
              <a:gdLst/>
              <a:ahLst/>
              <a:cxnLst/>
              <a:rect l="l" t="t" r="r" b="b"/>
              <a:pathLst>
                <a:path w="7465" h="16290" extrusionOk="0">
                  <a:moveTo>
                    <a:pt x="2756" y="0"/>
                  </a:moveTo>
                  <a:cubicBezTo>
                    <a:pt x="1641" y="0"/>
                    <a:pt x="560" y="497"/>
                    <a:pt x="0" y="1397"/>
                  </a:cubicBezTo>
                  <a:lnTo>
                    <a:pt x="388" y="1609"/>
                  </a:lnTo>
                  <a:cubicBezTo>
                    <a:pt x="849" y="855"/>
                    <a:pt x="1798" y="421"/>
                    <a:pt x="2770" y="421"/>
                  </a:cubicBezTo>
                  <a:cubicBezTo>
                    <a:pt x="3205" y="421"/>
                    <a:pt x="3646" y="508"/>
                    <a:pt x="4049" y="693"/>
                  </a:cubicBezTo>
                  <a:cubicBezTo>
                    <a:pt x="5352" y="1362"/>
                    <a:pt x="6267" y="2559"/>
                    <a:pt x="6584" y="3968"/>
                  </a:cubicBezTo>
                  <a:cubicBezTo>
                    <a:pt x="6901" y="5376"/>
                    <a:pt x="7007" y="6819"/>
                    <a:pt x="6901" y="8298"/>
                  </a:cubicBezTo>
                  <a:cubicBezTo>
                    <a:pt x="6830" y="9988"/>
                    <a:pt x="6760" y="11678"/>
                    <a:pt x="6654" y="13368"/>
                  </a:cubicBezTo>
                  <a:cubicBezTo>
                    <a:pt x="6584" y="14353"/>
                    <a:pt x="6478" y="15374"/>
                    <a:pt x="5810" y="15973"/>
                  </a:cubicBezTo>
                  <a:lnTo>
                    <a:pt x="6091" y="16290"/>
                  </a:lnTo>
                  <a:cubicBezTo>
                    <a:pt x="6901" y="15586"/>
                    <a:pt x="7042" y="14424"/>
                    <a:pt x="7112" y="13403"/>
                  </a:cubicBezTo>
                  <a:cubicBezTo>
                    <a:pt x="7218" y="11713"/>
                    <a:pt x="7288" y="9988"/>
                    <a:pt x="7323" y="8298"/>
                  </a:cubicBezTo>
                  <a:cubicBezTo>
                    <a:pt x="7464" y="6784"/>
                    <a:pt x="7359" y="5305"/>
                    <a:pt x="7007" y="3827"/>
                  </a:cubicBezTo>
                  <a:cubicBezTo>
                    <a:pt x="6654" y="2313"/>
                    <a:pt x="5633" y="1010"/>
                    <a:pt x="4225" y="306"/>
                  </a:cubicBezTo>
                  <a:cubicBezTo>
                    <a:pt x="3758" y="99"/>
                    <a:pt x="3253" y="0"/>
                    <a:pt x="2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972;p50">
            <a:extLst>
              <a:ext uri="{FF2B5EF4-FFF2-40B4-BE49-F238E27FC236}">
                <a16:creationId xmlns="" xmlns:a16="http://schemas.microsoft.com/office/drawing/2014/main" id="{C4C4E3A7-D0D2-509F-3B6B-F2901756EBB2}"/>
              </a:ext>
            </a:extLst>
          </p:cNvPr>
          <p:cNvSpPr txBox="1">
            <a:spLocks noGrp="1"/>
          </p:cNvSpPr>
          <p:nvPr/>
        </p:nvSpPr>
        <p:spPr>
          <a:xfrm>
            <a:off x="1407832" y="3892562"/>
            <a:ext cx="4889931" cy="1409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lvl="0" indent="0">
              <a:buClr>
                <a:srgbClr val="273D40"/>
              </a:buClr>
              <a:buSzPts val="600"/>
              <a:buNone/>
            </a:pPr>
            <a:endParaRPr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66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/>
      <p:bldP spid="2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714;p45">
            <a:extLst>
              <a:ext uri="{FF2B5EF4-FFF2-40B4-BE49-F238E27FC236}">
                <a16:creationId xmlns="" xmlns:a16="http://schemas.microsoft.com/office/drawing/2014/main" id="{41030177-ABCD-4EDD-A611-4F524D72CEA8}"/>
              </a:ext>
            </a:extLst>
          </p:cNvPr>
          <p:cNvSpPr txBox="1">
            <a:spLocks noGrp="1"/>
          </p:cNvSpPr>
          <p:nvPr/>
        </p:nvSpPr>
        <p:spPr>
          <a:xfrm>
            <a:off x="563054" y="974141"/>
            <a:ext cx="4923346" cy="2016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9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7200" dirty="0" err="1" smtClean="0"/>
              <a:t>Truyện</a:t>
            </a:r>
            <a:r>
              <a:rPr lang="en-SG" sz="7200" dirty="0" smtClean="0"/>
              <a:t> online</a:t>
            </a:r>
            <a:endParaRPr sz="7200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C35554A-1D0B-4FDD-B9B5-B3B2841621A6}"/>
              </a:ext>
            </a:extLst>
          </p:cNvPr>
          <p:cNvSpPr txBox="1"/>
          <p:nvPr/>
        </p:nvSpPr>
        <p:spPr>
          <a:xfrm>
            <a:off x="2012277" y="3534680"/>
            <a:ext cx="2138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Bản</a:t>
            </a:r>
            <a:r>
              <a:rPr lang="en-US" sz="2000" dirty="0" smtClean="0">
                <a:solidFill>
                  <a:schemeClr val="bg1"/>
                </a:solidFill>
                <a:latin typeface="Montserrat" panose="020B0604020202020204" pitchFamily="2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quyền</a:t>
            </a:r>
            <a:endParaRPr lang="en-US" sz="2000" dirty="0">
              <a:solidFill>
                <a:schemeClr val="bg1"/>
              </a:solidFill>
              <a:latin typeface="Montserrat" panose="020B0604020202020204" pitchFamily="2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="" xmlns:a16="http://schemas.microsoft.com/office/drawing/2014/main" id="{C90DB852-9133-487A-A40B-E1FAE5DB3650}"/>
              </a:ext>
            </a:extLst>
          </p:cNvPr>
          <p:cNvSpPr txBox="1"/>
          <p:nvPr/>
        </p:nvSpPr>
        <p:spPr>
          <a:xfrm>
            <a:off x="2012278" y="3904012"/>
            <a:ext cx="193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Độc</a:t>
            </a:r>
            <a:r>
              <a:rPr lang="en-US" sz="2000" dirty="0" smtClean="0">
                <a:solidFill>
                  <a:schemeClr val="bg1"/>
                </a:solidFill>
                <a:latin typeface="Montserrat" panose="020B0604020202020204" pitchFamily="2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nhất</a:t>
            </a:r>
            <a:endParaRPr lang="en-US" sz="2000" dirty="0">
              <a:solidFill>
                <a:schemeClr val="bg1"/>
              </a:solidFill>
              <a:latin typeface="Montserrat" panose="020B0604020202020204" pitchFamily="2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="" xmlns:a16="http://schemas.microsoft.com/office/drawing/2014/main" id="{30A07CA0-1B2D-4914-AE43-7FD89FFE25E8}"/>
              </a:ext>
            </a:extLst>
          </p:cNvPr>
          <p:cNvSpPr txBox="1"/>
          <p:nvPr/>
        </p:nvSpPr>
        <p:spPr>
          <a:xfrm>
            <a:off x="2012277" y="4304122"/>
            <a:ext cx="193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Thị</a:t>
            </a:r>
            <a:r>
              <a:rPr lang="en-US" sz="2000" dirty="0" smtClean="0">
                <a:solidFill>
                  <a:schemeClr val="bg1"/>
                </a:solidFill>
                <a:latin typeface="Montserrat" panose="020B0604020202020204" pitchFamily="2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Montserrat" panose="020B0604020202020204" pitchFamily="2" charset="0"/>
              </a:rPr>
              <a:t>trường</a:t>
            </a:r>
            <a:endParaRPr lang="en-US" sz="2000" dirty="0">
              <a:solidFill>
                <a:schemeClr val="bg1"/>
              </a:solidFill>
              <a:latin typeface="Montserrat" panose="020B0604020202020204" pitchFamily="2" charset="0"/>
            </a:endParaRPr>
          </a:p>
        </p:txBody>
      </p:sp>
      <p:pic>
        <p:nvPicPr>
          <p:cNvPr id="8" name="Picture 2" descr="C:\Users\84934\Pictures\Screenshots\Screenshot (284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887" y="1070836"/>
            <a:ext cx="7289615" cy="4749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412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2" grpId="0"/>
      <p:bldP spid="110" grpId="0"/>
      <p:bldP spid="1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21;p47">
            <a:extLst>
              <a:ext uri="{FF2B5EF4-FFF2-40B4-BE49-F238E27FC236}">
                <a16:creationId xmlns="" xmlns:a16="http://schemas.microsoft.com/office/drawing/2014/main" id="{A252D087-EEF8-442D-B178-3FF2E851BB47}"/>
              </a:ext>
            </a:extLst>
          </p:cNvPr>
          <p:cNvSpPr txBox="1">
            <a:spLocks noGrp="1"/>
          </p:cNvSpPr>
          <p:nvPr/>
        </p:nvSpPr>
        <p:spPr>
          <a:xfrm>
            <a:off x="1718213" y="1030357"/>
            <a:ext cx="7202267" cy="55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dirty="0" err="1" smtClean="0"/>
              <a:t>Trang</a:t>
            </a:r>
            <a:r>
              <a:rPr lang="en-US" sz="2000" dirty="0" smtClean="0"/>
              <a:t> </a:t>
            </a:r>
            <a:r>
              <a:rPr lang="en-US" sz="2000" dirty="0" err="1" smtClean="0"/>
              <a:t>chủ</a:t>
            </a:r>
            <a:r>
              <a:rPr lang="en-US" sz="2000" dirty="0" smtClean="0"/>
              <a:t> website</a:t>
            </a:r>
            <a:endParaRPr sz="2000" dirty="0"/>
          </a:p>
        </p:txBody>
      </p:sp>
      <p:pic>
        <p:nvPicPr>
          <p:cNvPr id="2050" name="Picture 2" descr="C:\Users\84934\Pictures\Screenshots\Screenshot (286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4" t="11712" b="6486"/>
          <a:stretch/>
        </p:blipFill>
        <p:spPr bwMode="auto">
          <a:xfrm>
            <a:off x="3417435" y="1485561"/>
            <a:ext cx="4985161" cy="385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60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21;p47">
            <a:extLst>
              <a:ext uri="{FF2B5EF4-FFF2-40B4-BE49-F238E27FC236}">
                <a16:creationId xmlns="" xmlns:a16="http://schemas.microsoft.com/office/drawing/2014/main" id="{A252D087-EEF8-442D-B178-3FF2E851BB47}"/>
              </a:ext>
            </a:extLst>
          </p:cNvPr>
          <p:cNvSpPr txBox="1">
            <a:spLocks noGrp="1"/>
          </p:cNvSpPr>
          <p:nvPr/>
        </p:nvSpPr>
        <p:spPr>
          <a:xfrm>
            <a:off x="1718213" y="1030357"/>
            <a:ext cx="7202267" cy="55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dirty="0" err="1" smtClean="0"/>
              <a:t>Lịch</a:t>
            </a:r>
            <a:r>
              <a:rPr lang="en-US" sz="2000" dirty="0" smtClean="0"/>
              <a:t> </a:t>
            </a:r>
            <a:r>
              <a:rPr lang="en-US" sz="2000" dirty="0" err="1" smtClean="0"/>
              <a:t>sử</a:t>
            </a:r>
            <a:r>
              <a:rPr lang="en-US" sz="2000" dirty="0" smtClean="0"/>
              <a:t> </a:t>
            </a:r>
            <a:r>
              <a:rPr lang="en-US" sz="2000" dirty="0" err="1" smtClean="0"/>
              <a:t>đọc</a:t>
            </a:r>
            <a:r>
              <a:rPr lang="en-US" sz="2000" dirty="0" smtClean="0"/>
              <a:t> </a:t>
            </a:r>
            <a:r>
              <a:rPr lang="en-US" sz="2000" dirty="0" err="1" smtClean="0"/>
              <a:t>truyện</a:t>
            </a:r>
            <a:endParaRPr sz="2000" dirty="0"/>
          </a:p>
        </p:txBody>
      </p:sp>
      <p:pic>
        <p:nvPicPr>
          <p:cNvPr id="3074" name="Picture 2" descr="C:\Users\84934\Pictures\Screenshots\Screenshot (289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" t="11893" r="-101" b="15574"/>
          <a:stretch/>
        </p:blipFill>
        <p:spPr bwMode="auto">
          <a:xfrm>
            <a:off x="667264" y="1584960"/>
            <a:ext cx="10688596" cy="428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6054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21;p47">
            <a:extLst>
              <a:ext uri="{FF2B5EF4-FFF2-40B4-BE49-F238E27FC236}">
                <a16:creationId xmlns="" xmlns:a16="http://schemas.microsoft.com/office/drawing/2014/main" id="{2A237E9F-09DC-4AA2-90EF-823F3298E17E}"/>
              </a:ext>
            </a:extLst>
          </p:cNvPr>
          <p:cNvSpPr txBox="1">
            <a:spLocks noGrp="1"/>
          </p:cNvSpPr>
          <p:nvPr/>
        </p:nvSpPr>
        <p:spPr>
          <a:xfrm>
            <a:off x="2086422" y="978190"/>
            <a:ext cx="2813147" cy="473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dirty="0" err="1" smtClean="0"/>
              <a:t>Trang</a:t>
            </a:r>
            <a:r>
              <a:rPr lang="en-US" sz="2000" dirty="0" smtClean="0"/>
              <a:t> </a:t>
            </a:r>
            <a:r>
              <a:rPr lang="en-US" sz="2000" dirty="0" err="1" smtClean="0"/>
              <a:t>truyện</a:t>
            </a:r>
            <a:endParaRPr sz="2000" dirty="0"/>
          </a:p>
        </p:txBody>
      </p:sp>
      <p:pic>
        <p:nvPicPr>
          <p:cNvPr id="4098" name="Picture 2" descr="C:\Users\84934\Pictures\Screenshots\Screenshot (292)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1" t="10811" r="1587" b="5224"/>
          <a:stretch/>
        </p:blipFill>
        <p:spPr bwMode="auto">
          <a:xfrm>
            <a:off x="2086422" y="1451513"/>
            <a:ext cx="8909221" cy="441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112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Multi-Business Company Website by Slidesgo">
  <a:themeElements>
    <a:clrScheme name="Simple Light">
      <a:dk1>
        <a:srgbClr val="5352EE"/>
      </a:dk1>
      <a:lt1>
        <a:srgbClr val="F1F0FF"/>
      </a:lt1>
      <a:dk2>
        <a:srgbClr val="9EA6FF"/>
      </a:dk2>
      <a:lt2>
        <a:srgbClr val="7882F3"/>
      </a:lt2>
      <a:accent1>
        <a:srgbClr val="D2D6FF"/>
      </a:accent1>
      <a:accent2>
        <a:srgbClr val="A1C3FF"/>
      </a:accent2>
      <a:accent3>
        <a:srgbClr val="FFC3D0"/>
      </a:accent3>
      <a:accent4>
        <a:srgbClr val="81EEEB"/>
      </a:accent4>
      <a:accent5>
        <a:srgbClr val="3AE4DF"/>
      </a:accent5>
      <a:accent6>
        <a:srgbClr val="FFFFFF"/>
      </a:accent6>
      <a:hlink>
        <a:srgbClr val="F1F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130</Words>
  <Application>Microsoft Office PowerPoint</Application>
  <PresentationFormat>Custom</PresentationFormat>
  <Paragraphs>20</Paragraphs>
  <Slides>12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Multi-Business Company Website by Slidesgo</vt:lpstr>
      <vt:lpstr>ĐỒ ÁN CƠ SỞ 1_IT</vt:lpstr>
      <vt:lpstr>PowerPoint Presentation</vt:lpstr>
      <vt:lpstr>PowerPoint Presentation</vt:lpstr>
      <vt:lpstr>Mục đích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Mobile web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NHẬP MÔN NGÀNH &amp; KỸ NĂNG MỀM</dc:title>
  <dc:creator>Tin Nguyễn</dc:creator>
  <cp:lastModifiedBy>văn duc anh trần</cp:lastModifiedBy>
  <cp:revision>14</cp:revision>
  <dcterms:created xsi:type="dcterms:W3CDTF">2022-02-06T05:19:28Z</dcterms:created>
  <dcterms:modified xsi:type="dcterms:W3CDTF">2022-05-30T17:40:45Z</dcterms:modified>
</cp:coreProperties>
</file>

<file path=docProps/thumbnail.jpeg>
</file>